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40" r:id="rId2"/>
    <p:sldId id="336" r:id="rId3"/>
    <p:sldId id="312" r:id="rId4"/>
    <p:sldId id="313" r:id="rId5"/>
    <p:sldId id="314" r:id="rId6"/>
    <p:sldId id="315" r:id="rId7"/>
    <p:sldId id="337" r:id="rId8"/>
    <p:sldId id="316" r:id="rId9"/>
    <p:sldId id="338" r:id="rId10"/>
    <p:sldId id="317" r:id="rId11"/>
    <p:sldId id="339" r:id="rId12"/>
    <p:sldId id="318" r:id="rId13"/>
    <p:sldId id="319" r:id="rId14"/>
    <p:sldId id="320" r:id="rId15"/>
    <p:sldId id="321" r:id="rId16"/>
    <p:sldId id="322" r:id="rId17"/>
    <p:sldId id="323" r:id="rId18"/>
    <p:sldId id="325" r:id="rId19"/>
    <p:sldId id="326" r:id="rId20"/>
    <p:sldId id="327" r:id="rId21"/>
    <p:sldId id="329" r:id="rId22"/>
    <p:sldId id="330"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1805"/>
    <a:srgbClr val="FF9933"/>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0" d="100"/>
          <a:sy n="60" d="100"/>
        </p:scale>
        <p:origin x="474" y="66"/>
      </p:cViewPr>
      <p:guideLst/>
    </p:cSldViewPr>
  </p:slideViewPr>
  <p:notesTextViewPr>
    <p:cViewPr>
      <p:scale>
        <a:sx n="1" d="1"/>
        <a:sy n="1" d="1"/>
      </p:scale>
      <p:origin x="0" y="0"/>
    </p:cViewPr>
  </p:notesTextViewPr>
  <p:sorterViewPr>
    <p:cViewPr>
      <p:scale>
        <a:sx n="100" d="100"/>
        <a:sy n="100" d="100"/>
      </p:scale>
      <p:origin x="0" y="-82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CAF7D3-F5B8-4146-8311-D8CA9E25E52C}" type="datetimeFigureOut">
              <a:rPr lang="it-IT" smtClean="0"/>
              <a:t>13/07/2017</a:t>
            </a:fld>
            <a:endParaRPr lang="it-IT"/>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it-IT"/>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5C2E0-64AF-4222-ACD3-C7EFDF0F3CDB}" type="slidenum">
              <a:rPr lang="it-IT" smtClean="0"/>
              <a:t>‹#›</a:t>
            </a:fld>
            <a:endParaRPr lang="it-IT"/>
          </a:p>
        </p:txBody>
      </p:sp>
    </p:spTree>
    <p:extLst>
      <p:ext uri="{BB962C8B-B14F-4D97-AF65-F5344CB8AC3E}">
        <p14:creationId xmlns:p14="http://schemas.microsoft.com/office/powerpoint/2010/main" val="569438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it-IT"/>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it-IT"/>
          </a:p>
        </p:txBody>
      </p:sp>
      <p:sp>
        <p:nvSpPr>
          <p:cNvPr id="4" name="Espace réservé de la date 3"/>
          <p:cNvSpPr>
            <a:spLocks noGrp="1"/>
          </p:cNvSpPr>
          <p:nvPr>
            <p:ph type="dt" sz="half" idx="10"/>
          </p:nvPr>
        </p:nvSpPr>
        <p:spPr/>
        <p:txBody>
          <a:bodyPr/>
          <a:lstStyle/>
          <a:p>
            <a:fld id="{35C19AD0-4270-4103-96A0-41D45471EFC7}" type="datetimeFigureOut">
              <a:rPr lang="it-IT" smtClean="0"/>
              <a:t>13/07/2017</a:t>
            </a:fld>
            <a:endParaRPr lang="it-IT"/>
          </a:p>
        </p:txBody>
      </p:sp>
      <p:sp>
        <p:nvSpPr>
          <p:cNvPr id="5" name="Espace réservé du pied de page 4"/>
          <p:cNvSpPr>
            <a:spLocks noGrp="1"/>
          </p:cNvSpPr>
          <p:nvPr>
            <p:ph type="ftr" sz="quarter" idx="11"/>
          </p:nvPr>
        </p:nvSpPr>
        <p:spPr/>
        <p:txBody>
          <a:bodyPr/>
          <a:lstStyle/>
          <a:p>
            <a:endParaRPr lang="it-IT"/>
          </a:p>
        </p:txBody>
      </p:sp>
      <p:sp>
        <p:nvSpPr>
          <p:cNvPr id="6" name="Espace réservé du numéro de diapositive 5"/>
          <p:cNvSpPr>
            <a:spLocks noGrp="1"/>
          </p:cNvSpPr>
          <p:nvPr>
            <p:ph type="sldNum" sz="quarter" idx="12"/>
          </p:nvPr>
        </p:nvSpPr>
        <p:spPr/>
        <p:txBody>
          <a:bodyPr/>
          <a:lstStyle/>
          <a:p>
            <a:fld id="{159A431E-859C-485A-8C38-484368AE4368}" type="slidenum">
              <a:rPr lang="it-IT" smtClean="0"/>
              <a:t>‹#›</a:t>
            </a:fld>
            <a:endParaRPr lang="it-IT"/>
          </a:p>
        </p:txBody>
      </p:sp>
    </p:spTree>
    <p:extLst>
      <p:ext uri="{BB962C8B-B14F-4D97-AF65-F5344CB8AC3E}">
        <p14:creationId xmlns:p14="http://schemas.microsoft.com/office/powerpoint/2010/main" val="1798978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it-IT"/>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it-IT"/>
          </a:p>
        </p:txBody>
      </p:sp>
      <p:sp>
        <p:nvSpPr>
          <p:cNvPr id="4" name="Espace réservé de la date 3"/>
          <p:cNvSpPr>
            <a:spLocks noGrp="1"/>
          </p:cNvSpPr>
          <p:nvPr>
            <p:ph type="dt" sz="half" idx="10"/>
          </p:nvPr>
        </p:nvSpPr>
        <p:spPr/>
        <p:txBody>
          <a:bodyPr/>
          <a:lstStyle/>
          <a:p>
            <a:fld id="{35C19AD0-4270-4103-96A0-41D45471EFC7}" type="datetimeFigureOut">
              <a:rPr lang="it-IT" smtClean="0"/>
              <a:t>13/07/2017</a:t>
            </a:fld>
            <a:endParaRPr lang="it-IT"/>
          </a:p>
        </p:txBody>
      </p:sp>
      <p:sp>
        <p:nvSpPr>
          <p:cNvPr id="5" name="Espace réservé du pied de page 4"/>
          <p:cNvSpPr>
            <a:spLocks noGrp="1"/>
          </p:cNvSpPr>
          <p:nvPr>
            <p:ph type="ftr" sz="quarter" idx="11"/>
          </p:nvPr>
        </p:nvSpPr>
        <p:spPr/>
        <p:txBody>
          <a:bodyPr/>
          <a:lstStyle/>
          <a:p>
            <a:endParaRPr lang="it-IT"/>
          </a:p>
        </p:txBody>
      </p:sp>
      <p:sp>
        <p:nvSpPr>
          <p:cNvPr id="6" name="Espace réservé du numéro de diapositive 5"/>
          <p:cNvSpPr>
            <a:spLocks noGrp="1"/>
          </p:cNvSpPr>
          <p:nvPr>
            <p:ph type="sldNum" sz="quarter" idx="12"/>
          </p:nvPr>
        </p:nvSpPr>
        <p:spPr/>
        <p:txBody>
          <a:bodyPr/>
          <a:lstStyle/>
          <a:p>
            <a:fld id="{159A431E-859C-485A-8C38-484368AE4368}" type="slidenum">
              <a:rPr lang="it-IT" smtClean="0"/>
              <a:t>‹#›</a:t>
            </a:fld>
            <a:endParaRPr lang="it-IT"/>
          </a:p>
        </p:txBody>
      </p:sp>
    </p:spTree>
    <p:extLst>
      <p:ext uri="{BB962C8B-B14F-4D97-AF65-F5344CB8AC3E}">
        <p14:creationId xmlns:p14="http://schemas.microsoft.com/office/powerpoint/2010/main" val="63217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p:spPr>
        <p:txBody>
          <a:bodyPr vert="eaVert"/>
          <a:lstStyle/>
          <a:p>
            <a:r>
              <a:rPr lang="fr-FR"/>
              <a:t>Modifiez le style du titre</a:t>
            </a:r>
            <a:endParaRPr lang="it-IT"/>
          </a:p>
        </p:txBody>
      </p:sp>
      <p:sp>
        <p:nvSpPr>
          <p:cNvPr id="3" name="Espace réservé du texte vertical 2"/>
          <p:cNvSpPr>
            <a:spLocks noGrp="1"/>
          </p:cNvSpPr>
          <p:nvPr>
            <p:ph type="body" orient="vert" idx="1"/>
          </p:nvPr>
        </p:nvSpPr>
        <p:spPr>
          <a:xfrm>
            <a:off x="838201"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it-IT"/>
          </a:p>
        </p:txBody>
      </p:sp>
      <p:sp>
        <p:nvSpPr>
          <p:cNvPr id="4" name="Espace réservé de la date 3"/>
          <p:cNvSpPr>
            <a:spLocks noGrp="1"/>
          </p:cNvSpPr>
          <p:nvPr>
            <p:ph type="dt" sz="half" idx="10"/>
          </p:nvPr>
        </p:nvSpPr>
        <p:spPr/>
        <p:txBody>
          <a:bodyPr/>
          <a:lstStyle/>
          <a:p>
            <a:fld id="{35C19AD0-4270-4103-96A0-41D45471EFC7}" type="datetimeFigureOut">
              <a:rPr lang="it-IT" smtClean="0"/>
              <a:t>13/07/2017</a:t>
            </a:fld>
            <a:endParaRPr lang="it-IT"/>
          </a:p>
        </p:txBody>
      </p:sp>
      <p:sp>
        <p:nvSpPr>
          <p:cNvPr id="5" name="Espace réservé du pied de page 4"/>
          <p:cNvSpPr>
            <a:spLocks noGrp="1"/>
          </p:cNvSpPr>
          <p:nvPr>
            <p:ph type="ftr" sz="quarter" idx="11"/>
          </p:nvPr>
        </p:nvSpPr>
        <p:spPr/>
        <p:txBody>
          <a:bodyPr/>
          <a:lstStyle/>
          <a:p>
            <a:endParaRPr lang="it-IT"/>
          </a:p>
        </p:txBody>
      </p:sp>
      <p:sp>
        <p:nvSpPr>
          <p:cNvPr id="6" name="Espace réservé du numéro de diapositive 5"/>
          <p:cNvSpPr>
            <a:spLocks noGrp="1"/>
          </p:cNvSpPr>
          <p:nvPr>
            <p:ph type="sldNum" sz="quarter" idx="12"/>
          </p:nvPr>
        </p:nvSpPr>
        <p:spPr/>
        <p:txBody>
          <a:bodyPr/>
          <a:lstStyle/>
          <a:p>
            <a:fld id="{159A431E-859C-485A-8C38-484368AE4368}" type="slidenum">
              <a:rPr lang="it-IT" smtClean="0"/>
              <a:t>‹#›</a:t>
            </a:fld>
            <a:endParaRPr lang="it-IT"/>
          </a:p>
        </p:txBody>
      </p:sp>
    </p:spTree>
    <p:extLst>
      <p:ext uri="{BB962C8B-B14F-4D97-AF65-F5344CB8AC3E}">
        <p14:creationId xmlns:p14="http://schemas.microsoft.com/office/powerpoint/2010/main" val="154854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it-IT"/>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it-IT"/>
          </a:p>
        </p:txBody>
      </p:sp>
      <p:sp>
        <p:nvSpPr>
          <p:cNvPr id="4" name="Espace réservé de la date 3"/>
          <p:cNvSpPr>
            <a:spLocks noGrp="1"/>
          </p:cNvSpPr>
          <p:nvPr>
            <p:ph type="dt" sz="half" idx="10"/>
          </p:nvPr>
        </p:nvSpPr>
        <p:spPr/>
        <p:txBody>
          <a:bodyPr/>
          <a:lstStyle/>
          <a:p>
            <a:fld id="{35C19AD0-4270-4103-96A0-41D45471EFC7}" type="datetimeFigureOut">
              <a:rPr lang="it-IT" smtClean="0"/>
              <a:t>13/07/2017</a:t>
            </a:fld>
            <a:endParaRPr lang="it-IT"/>
          </a:p>
        </p:txBody>
      </p:sp>
      <p:sp>
        <p:nvSpPr>
          <p:cNvPr id="5" name="Espace réservé du pied de page 4"/>
          <p:cNvSpPr>
            <a:spLocks noGrp="1"/>
          </p:cNvSpPr>
          <p:nvPr>
            <p:ph type="ftr" sz="quarter" idx="11"/>
          </p:nvPr>
        </p:nvSpPr>
        <p:spPr/>
        <p:txBody>
          <a:bodyPr/>
          <a:lstStyle/>
          <a:p>
            <a:endParaRPr lang="it-IT"/>
          </a:p>
        </p:txBody>
      </p:sp>
      <p:sp>
        <p:nvSpPr>
          <p:cNvPr id="6" name="Espace réservé du numéro de diapositive 5"/>
          <p:cNvSpPr>
            <a:spLocks noGrp="1"/>
          </p:cNvSpPr>
          <p:nvPr>
            <p:ph type="sldNum" sz="quarter" idx="12"/>
          </p:nvPr>
        </p:nvSpPr>
        <p:spPr/>
        <p:txBody>
          <a:bodyPr/>
          <a:lstStyle/>
          <a:p>
            <a:fld id="{159A431E-859C-485A-8C38-484368AE4368}" type="slidenum">
              <a:rPr lang="it-IT" smtClean="0"/>
              <a:t>‹#›</a:t>
            </a:fld>
            <a:endParaRPr lang="it-IT"/>
          </a:p>
        </p:txBody>
      </p:sp>
    </p:spTree>
    <p:extLst>
      <p:ext uri="{BB962C8B-B14F-4D97-AF65-F5344CB8AC3E}">
        <p14:creationId xmlns:p14="http://schemas.microsoft.com/office/powerpoint/2010/main" val="2724244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6000"/>
            </a:lvl1pPr>
          </a:lstStyle>
          <a:p>
            <a:r>
              <a:rPr lang="fr-FR"/>
              <a:t>Modifiez le style du titre</a:t>
            </a:r>
            <a:endParaRPr lang="it-IT"/>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35C19AD0-4270-4103-96A0-41D45471EFC7}" type="datetimeFigureOut">
              <a:rPr lang="it-IT" smtClean="0"/>
              <a:t>13/07/2017</a:t>
            </a:fld>
            <a:endParaRPr lang="it-IT"/>
          </a:p>
        </p:txBody>
      </p:sp>
      <p:sp>
        <p:nvSpPr>
          <p:cNvPr id="5" name="Espace réservé du pied de page 4"/>
          <p:cNvSpPr>
            <a:spLocks noGrp="1"/>
          </p:cNvSpPr>
          <p:nvPr>
            <p:ph type="ftr" sz="quarter" idx="11"/>
          </p:nvPr>
        </p:nvSpPr>
        <p:spPr/>
        <p:txBody>
          <a:bodyPr/>
          <a:lstStyle/>
          <a:p>
            <a:endParaRPr lang="it-IT"/>
          </a:p>
        </p:txBody>
      </p:sp>
      <p:sp>
        <p:nvSpPr>
          <p:cNvPr id="6" name="Espace réservé du numéro de diapositive 5"/>
          <p:cNvSpPr>
            <a:spLocks noGrp="1"/>
          </p:cNvSpPr>
          <p:nvPr>
            <p:ph type="sldNum" sz="quarter" idx="12"/>
          </p:nvPr>
        </p:nvSpPr>
        <p:spPr/>
        <p:txBody>
          <a:bodyPr/>
          <a:lstStyle/>
          <a:p>
            <a:fld id="{159A431E-859C-485A-8C38-484368AE4368}" type="slidenum">
              <a:rPr lang="it-IT" smtClean="0"/>
              <a:t>‹#›</a:t>
            </a:fld>
            <a:endParaRPr lang="it-IT"/>
          </a:p>
        </p:txBody>
      </p:sp>
    </p:spTree>
    <p:extLst>
      <p:ext uri="{BB962C8B-B14F-4D97-AF65-F5344CB8AC3E}">
        <p14:creationId xmlns:p14="http://schemas.microsoft.com/office/powerpoint/2010/main" val="394978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it-IT"/>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it-IT"/>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it-IT"/>
          </a:p>
        </p:txBody>
      </p:sp>
      <p:sp>
        <p:nvSpPr>
          <p:cNvPr id="5" name="Espace réservé de la date 4"/>
          <p:cNvSpPr>
            <a:spLocks noGrp="1"/>
          </p:cNvSpPr>
          <p:nvPr>
            <p:ph type="dt" sz="half" idx="10"/>
          </p:nvPr>
        </p:nvSpPr>
        <p:spPr/>
        <p:txBody>
          <a:bodyPr/>
          <a:lstStyle/>
          <a:p>
            <a:fld id="{35C19AD0-4270-4103-96A0-41D45471EFC7}" type="datetimeFigureOut">
              <a:rPr lang="it-IT" smtClean="0"/>
              <a:t>13/07/2017</a:t>
            </a:fld>
            <a:endParaRPr lang="it-IT"/>
          </a:p>
        </p:txBody>
      </p:sp>
      <p:sp>
        <p:nvSpPr>
          <p:cNvPr id="6" name="Espace réservé du pied de page 5"/>
          <p:cNvSpPr>
            <a:spLocks noGrp="1"/>
          </p:cNvSpPr>
          <p:nvPr>
            <p:ph type="ftr" sz="quarter" idx="11"/>
          </p:nvPr>
        </p:nvSpPr>
        <p:spPr/>
        <p:txBody>
          <a:bodyPr/>
          <a:lstStyle/>
          <a:p>
            <a:endParaRPr lang="it-IT"/>
          </a:p>
        </p:txBody>
      </p:sp>
      <p:sp>
        <p:nvSpPr>
          <p:cNvPr id="7" name="Espace réservé du numéro de diapositive 6"/>
          <p:cNvSpPr>
            <a:spLocks noGrp="1"/>
          </p:cNvSpPr>
          <p:nvPr>
            <p:ph type="sldNum" sz="quarter" idx="12"/>
          </p:nvPr>
        </p:nvSpPr>
        <p:spPr/>
        <p:txBody>
          <a:bodyPr/>
          <a:lstStyle/>
          <a:p>
            <a:fld id="{159A431E-859C-485A-8C38-484368AE4368}" type="slidenum">
              <a:rPr lang="it-IT" smtClean="0"/>
              <a:t>‹#›</a:t>
            </a:fld>
            <a:endParaRPr lang="it-IT"/>
          </a:p>
        </p:txBody>
      </p:sp>
    </p:spTree>
    <p:extLst>
      <p:ext uri="{BB962C8B-B14F-4D97-AF65-F5344CB8AC3E}">
        <p14:creationId xmlns:p14="http://schemas.microsoft.com/office/powerpoint/2010/main" val="967506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7"/>
            <a:ext cx="10515600" cy="1325563"/>
          </a:xfrm>
        </p:spPr>
        <p:txBody>
          <a:bodyPr/>
          <a:lstStyle/>
          <a:p>
            <a:r>
              <a:rPr lang="fr-FR"/>
              <a:t>Modifiez le style du titre</a:t>
            </a:r>
            <a:endParaRPr lang="it-IT"/>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it-IT"/>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it-IT"/>
          </a:p>
        </p:txBody>
      </p:sp>
      <p:sp>
        <p:nvSpPr>
          <p:cNvPr id="7" name="Espace réservé de la date 6"/>
          <p:cNvSpPr>
            <a:spLocks noGrp="1"/>
          </p:cNvSpPr>
          <p:nvPr>
            <p:ph type="dt" sz="half" idx="10"/>
          </p:nvPr>
        </p:nvSpPr>
        <p:spPr/>
        <p:txBody>
          <a:bodyPr/>
          <a:lstStyle/>
          <a:p>
            <a:fld id="{35C19AD0-4270-4103-96A0-41D45471EFC7}" type="datetimeFigureOut">
              <a:rPr lang="it-IT" smtClean="0"/>
              <a:t>13/07/2017</a:t>
            </a:fld>
            <a:endParaRPr lang="it-IT"/>
          </a:p>
        </p:txBody>
      </p:sp>
      <p:sp>
        <p:nvSpPr>
          <p:cNvPr id="8" name="Espace réservé du pied de page 7"/>
          <p:cNvSpPr>
            <a:spLocks noGrp="1"/>
          </p:cNvSpPr>
          <p:nvPr>
            <p:ph type="ftr" sz="quarter" idx="11"/>
          </p:nvPr>
        </p:nvSpPr>
        <p:spPr/>
        <p:txBody>
          <a:bodyPr/>
          <a:lstStyle/>
          <a:p>
            <a:endParaRPr lang="it-IT"/>
          </a:p>
        </p:txBody>
      </p:sp>
      <p:sp>
        <p:nvSpPr>
          <p:cNvPr id="9" name="Espace réservé du numéro de diapositive 8"/>
          <p:cNvSpPr>
            <a:spLocks noGrp="1"/>
          </p:cNvSpPr>
          <p:nvPr>
            <p:ph type="sldNum" sz="quarter" idx="12"/>
          </p:nvPr>
        </p:nvSpPr>
        <p:spPr/>
        <p:txBody>
          <a:bodyPr/>
          <a:lstStyle/>
          <a:p>
            <a:fld id="{159A431E-859C-485A-8C38-484368AE4368}" type="slidenum">
              <a:rPr lang="it-IT" smtClean="0"/>
              <a:t>‹#›</a:t>
            </a:fld>
            <a:endParaRPr lang="it-IT"/>
          </a:p>
        </p:txBody>
      </p:sp>
    </p:spTree>
    <p:extLst>
      <p:ext uri="{BB962C8B-B14F-4D97-AF65-F5344CB8AC3E}">
        <p14:creationId xmlns:p14="http://schemas.microsoft.com/office/powerpoint/2010/main" val="131198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it-IT"/>
          </a:p>
        </p:txBody>
      </p:sp>
      <p:sp>
        <p:nvSpPr>
          <p:cNvPr id="3" name="Espace réservé de la date 2"/>
          <p:cNvSpPr>
            <a:spLocks noGrp="1"/>
          </p:cNvSpPr>
          <p:nvPr>
            <p:ph type="dt" sz="half" idx="10"/>
          </p:nvPr>
        </p:nvSpPr>
        <p:spPr/>
        <p:txBody>
          <a:bodyPr/>
          <a:lstStyle/>
          <a:p>
            <a:fld id="{35C19AD0-4270-4103-96A0-41D45471EFC7}" type="datetimeFigureOut">
              <a:rPr lang="it-IT" smtClean="0"/>
              <a:t>13/07/2017</a:t>
            </a:fld>
            <a:endParaRPr lang="it-IT"/>
          </a:p>
        </p:txBody>
      </p:sp>
      <p:sp>
        <p:nvSpPr>
          <p:cNvPr id="4" name="Espace réservé du pied de page 3"/>
          <p:cNvSpPr>
            <a:spLocks noGrp="1"/>
          </p:cNvSpPr>
          <p:nvPr>
            <p:ph type="ftr" sz="quarter" idx="11"/>
          </p:nvPr>
        </p:nvSpPr>
        <p:spPr/>
        <p:txBody>
          <a:bodyPr/>
          <a:lstStyle/>
          <a:p>
            <a:endParaRPr lang="it-IT"/>
          </a:p>
        </p:txBody>
      </p:sp>
      <p:sp>
        <p:nvSpPr>
          <p:cNvPr id="5" name="Espace réservé du numéro de diapositive 4"/>
          <p:cNvSpPr>
            <a:spLocks noGrp="1"/>
          </p:cNvSpPr>
          <p:nvPr>
            <p:ph type="sldNum" sz="quarter" idx="12"/>
          </p:nvPr>
        </p:nvSpPr>
        <p:spPr/>
        <p:txBody>
          <a:bodyPr/>
          <a:lstStyle/>
          <a:p>
            <a:fld id="{159A431E-859C-485A-8C38-484368AE4368}" type="slidenum">
              <a:rPr lang="it-IT" smtClean="0"/>
              <a:t>‹#›</a:t>
            </a:fld>
            <a:endParaRPr lang="it-IT"/>
          </a:p>
        </p:txBody>
      </p:sp>
    </p:spTree>
    <p:extLst>
      <p:ext uri="{BB962C8B-B14F-4D97-AF65-F5344CB8AC3E}">
        <p14:creationId xmlns:p14="http://schemas.microsoft.com/office/powerpoint/2010/main" val="210269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5C19AD0-4270-4103-96A0-41D45471EFC7}" type="datetimeFigureOut">
              <a:rPr lang="it-IT" smtClean="0"/>
              <a:t>13/07/2017</a:t>
            </a:fld>
            <a:endParaRPr lang="it-IT"/>
          </a:p>
        </p:txBody>
      </p:sp>
      <p:sp>
        <p:nvSpPr>
          <p:cNvPr id="3" name="Espace réservé du pied de page 2"/>
          <p:cNvSpPr>
            <a:spLocks noGrp="1"/>
          </p:cNvSpPr>
          <p:nvPr>
            <p:ph type="ftr" sz="quarter" idx="11"/>
          </p:nvPr>
        </p:nvSpPr>
        <p:spPr/>
        <p:txBody>
          <a:bodyPr/>
          <a:lstStyle/>
          <a:p>
            <a:endParaRPr lang="it-IT"/>
          </a:p>
        </p:txBody>
      </p:sp>
      <p:sp>
        <p:nvSpPr>
          <p:cNvPr id="4" name="Espace réservé du numéro de diapositive 3"/>
          <p:cNvSpPr>
            <a:spLocks noGrp="1"/>
          </p:cNvSpPr>
          <p:nvPr>
            <p:ph type="sldNum" sz="quarter" idx="12"/>
          </p:nvPr>
        </p:nvSpPr>
        <p:spPr/>
        <p:txBody>
          <a:bodyPr/>
          <a:lstStyle/>
          <a:p>
            <a:fld id="{159A431E-859C-485A-8C38-484368AE4368}" type="slidenum">
              <a:rPr lang="it-IT" smtClean="0"/>
              <a:t>‹#›</a:t>
            </a:fld>
            <a:endParaRPr lang="it-IT"/>
          </a:p>
        </p:txBody>
      </p:sp>
    </p:spTree>
    <p:extLst>
      <p:ext uri="{BB962C8B-B14F-4D97-AF65-F5344CB8AC3E}">
        <p14:creationId xmlns:p14="http://schemas.microsoft.com/office/powerpoint/2010/main" val="1576061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it-IT"/>
          </a:p>
        </p:txBody>
      </p:sp>
      <p:sp>
        <p:nvSpPr>
          <p:cNvPr id="3" name="Espace réservé du contenu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it-IT"/>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35C19AD0-4270-4103-96A0-41D45471EFC7}" type="datetimeFigureOut">
              <a:rPr lang="it-IT" smtClean="0"/>
              <a:t>13/07/2017</a:t>
            </a:fld>
            <a:endParaRPr lang="it-IT"/>
          </a:p>
        </p:txBody>
      </p:sp>
      <p:sp>
        <p:nvSpPr>
          <p:cNvPr id="6" name="Espace réservé du pied de page 5"/>
          <p:cNvSpPr>
            <a:spLocks noGrp="1"/>
          </p:cNvSpPr>
          <p:nvPr>
            <p:ph type="ftr" sz="quarter" idx="11"/>
          </p:nvPr>
        </p:nvSpPr>
        <p:spPr/>
        <p:txBody>
          <a:bodyPr/>
          <a:lstStyle/>
          <a:p>
            <a:endParaRPr lang="it-IT"/>
          </a:p>
        </p:txBody>
      </p:sp>
      <p:sp>
        <p:nvSpPr>
          <p:cNvPr id="7" name="Espace réservé du numéro de diapositive 6"/>
          <p:cNvSpPr>
            <a:spLocks noGrp="1"/>
          </p:cNvSpPr>
          <p:nvPr>
            <p:ph type="sldNum" sz="quarter" idx="12"/>
          </p:nvPr>
        </p:nvSpPr>
        <p:spPr/>
        <p:txBody>
          <a:bodyPr/>
          <a:lstStyle/>
          <a:p>
            <a:fld id="{159A431E-859C-485A-8C38-484368AE4368}" type="slidenum">
              <a:rPr lang="it-IT" smtClean="0"/>
              <a:t>‹#›</a:t>
            </a:fld>
            <a:endParaRPr lang="it-IT"/>
          </a:p>
        </p:txBody>
      </p:sp>
    </p:spTree>
    <p:extLst>
      <p:ext uri="{BB962C8B-B14F-4D97-AF65-F5344CB8AC3E}">
        <p14:creationId xmlns:p14="http://schemas.microsoft.com/office/powerpoint/2010/main" val="706071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it-IT"/>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35C19AD0-4270-4103-96A0-41D45471EFC7}" type="datetimeFigureOut">
              <a:rPr lang="it-IT" smtClean="0"/>
              <a:t>13/07/2017</a:t>
            </a:fld>
            <a:endParaRPr lang="it-IT"/>
          </a:p>
        </p:txBody>
      </p:sp>
      <p:sp>
        <p:nvSpPr>
          <p:cNvPr id="6" name="Espace réservé du pied de page 5"/>
          <p:cNvSpPr>
            <a:spLocks noGrp="1"/>
          </p:cNvSpPr>
          <p:nvPr>
            <p:ph type="ftr" sz="quarter" idx="11"/>
          </p:nvPr>
        </p:nvSpPr>
        <p:spPr/>
        <p:txBody>
          <a:bodyPr/>
          <a:lstStyle/>
          <a:p>
            <a:endParaRPr lang="it-IT"/>
          </a:p>
        </p:txBody>
      </p:sp>
      <p:sp>
        <p:nvSpPr>
          <p:cNvPr id="7" name="Espace réservé du numéro de diapositive 6"/>
          <p:cNvSpPr>
            <a:spLocks noGrp="1"/>
          </p:cNvSpPr>
          <p:nvPr>
            <p:ph type="sldNum" sz="quarter" idx="12"/>
          </p:nvPr>
        </p:nvSpPr>
        <p:spPr/>
        <p:txBody>
          <a:bodyPr/>
          <a:lstStyle/>
          <a:p>
            <a:fld id="{159A431E-859C-485A-8C38-484368AE4368}" type="slidenum">
              <a:rPr lang="it-IT" smtClean="0"/>
              <a:t>‹#›</a:t>
            </a:fld>
            <a:endParaRPr lang="it-IT"/>
          </a:p>
        </p:txBody>
      </p:sp>
    </p:spTree>
    <p:extLst>
      <p:ext uri="{BB962C8B-B14F-4D97-AF65-F5344CB8AC3E}">
        <p14:creationId xmlns:p14="http://schemas.microsoft.com/office/powerpoint/2010/main" val="170905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endParaRPr lang="it-IT"/>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it-IT"/>
          </a:p>
        </p:txBody>
      </p:sp>
      <p:sp>
        <p:nvSpPr>
          <p:cNvPr id="4" name="Espace réservé de la date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19AD0-4270-4103-96A0-41D45471EFC7}" type="datetimeFigureOut">
              <a:rPr lang="it-IT" smtClean="0"/>
              <a:t>13/07/2017</a:t>
            </a:fld>
            <a:endParaRPr lang="it-IT"/>
          </a:p>
        </p:txBody>
      </p:sp>
      <p:sp>
        <p:nvSpPr>
          <p:cNvPr id="5" name="Espace réservé du pied de page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Espace réservé du numéro de diapositive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A431E-859C-485A-8C38-484368AE4368}" type="slidenum">
              <a:rPr lang="it-IT" smtClean="0"/>
              <a:t>‹#›</a:t>
            </a:fld>
            <a:endParaRPr lang="it-IT"/>
          </a:p>
        </p:txBody>
      </p:sp>
    </p:spTree>
    <p:extLst>
      <p:ext uri="{BB962C8B-B14F-4D97-AF65-F5344CB8AC3E}">
        <p14:creationId xmlns:p14="http://schemas.microsoft.com/office/powerpoint/2010/main" val="2839313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4.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8.jpeg"/><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5">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6">
            <a:extLst>
              <a:ext uri="{28A0092B-C50C-407E-A947-70E740481C1C}">
                <a14:useLocalDpi xmlns:a14="http://schemas.microsoft.com/office/drawing/2010/main" val="0"/>
              </a:ext>
            </a:extLst>
          </a:blip>
          <a:srcRect l="4131" t="6119" r="8686" b="7890"/>
          <a:stretch/>
        </p:blipFill>
        <p:spPr bwMode="auto">
          <a:xfrm>
            <a:off x="586003" y="1665601"/>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352978" y="991047"/>
            <a:ext cx="7551420" cy="3231654"/>
          </a:xfrm>
          <a:prstGeom prst="rect">
            <a:avLst/>
          </a:prstGeom>
        </p:spPr>
        <p:txBody>
          <a:bodyPr wrap="square">
            <a:spAutoFit/>
          </a:bodyPr>
          <a:lstStyle/>
          <a:p>
            <a:pPr algn="ctr" fontAlgn="t"/>
            <a:endParaRPr lang="fr-FR" sz="2400" dirty="0"/>
          </a:p>
          <a:p>
            <a:pPr algn="ctr" fontAlgn="t">
              <a:lnSpc>
                <a:spcPct val="150000"/>
              </a:lnSpc>
            </a:pPr>
            <a:r>
              <a:rPr lang="fr-FR" sz="4000" dirty="0">
                <a:effectLst>
                  <a:outerShdw blurRad="38100" dist="38100" dir="2700000" algn="tl">
                    <a:srgbClr val="000000">
                      <a:alpha val="43137"/>
                    </a:srgbClr>
                  </a:outerShdw>
                </a:effectLst>
                <a:latin typeface="+mj-lt"/>
              </a:rPr>
              <a:t>« Demandez au maître de la moisson, d’envoyer des ouvriers pour la moisson. »</a:t>
            </a:r>
            <a:r>
              <a:rPr lang="it-IT" sz="4000" b="1" dirty="0">
                <a:effectLst>
                  <a:outerShdw blurRad="38100" dist="38100" dir="2700000" algn="tl">
                    <a:srgbClr val="000000">
                      <a:alpha val="43137"/>
                    </a:srgbClr>
                  </a:outerShdw>
                </a:effectLst>
                <a:latin typeface="+mj-lt"/>
              </a:rPr>
              <a:t> </a:t>
            </a:r>
            <a:endParaRPr lang="fr-FR" sz="4000" dirty="0">
              <a:effectLst>
                <a:outerShdw blurRad="38100" dist="38100" dir="2700000" algn="tl">
                  <a:srgbClr val="000000">
                    <a:alpha val="43137"/>
                  </a:srgbClr>
                </a:outerShdw>
              </a:effectLst>
              <a:latin typeface="+mj-lt"/>
            </a:endParaRPr>
          </a:p>
        </p:txBody>
      </p:sp>
      <p:pic>
        <p:nvPicPr>
          <p:cNvPr id="10" name="Two Togethe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2432540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250" advClick="0" advTm="6332">
        <p15:prstTrans prst="curtains"/>
      </p:transition>
    </mc:Choice>
    <mc:Fallback>
      <p:transition spd="slow" advClick="0" advTm="63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10"/>
                </p:tgtEl>
              </p:cMediaNode>
            </p:audio>
          </p:childTnLst>
        </p:cTn>
      </p:par>
    </p:tnLst>
    <p:bldLst>
      <p:bldP spid="2" grpId="0"/>
    </p:bldLst>
  </p:timing>
  <p:extLst mod="1">
    <p:ext uri="{E180D4A7-C9FB-4DFB-919C-405C955672EB}">
      <p14:showEvtLst xmlns:p14="http://schemas.microsoft.com/office/powerpoint/2010/main">
        <p14:playEvt time="1" objId="1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5" name="Picture 6" descr="Bildergebnis für vocazi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079" y="-196458"/>
            <a:ext cx="7250914" cy="72509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http://www.fdlc-procheorient.org/images/logo-fr.png"/>
          <p:cNvPicPr>
            <a:picLocks noChangeAspect="1" noChangeArrowheads="1"/>
          </p:cNvPicPr>
          <p:nvPr/>
        </p:nvPicPr>
        <p:blipFill rotWithShape="1">
          <a:blip r:embed="rId4">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933075" y="349467"/>
            <a:ext cx="8258927" cy="5293757"/>
          </a:xfrm>
          <a:prstGeom prst="rect">
            <a:avLst/>
          </a:prstGeom>
        </p:spPr>
        <p:txBody>
          <a:bodyPr wrap="square">
            <a:spAutoFit/>
          </a:bodyPr>
          <a:lstStyle/>
          <a:p>
            <a:pPr algn="ctr"/>
            <a:r>
              <a:rPr lang="fr-FR" sz="2800" dirty="0">
                <a:solidFill>
                  <a:srgbClr val="002060"/>
                </a:solidFill>
                <a:effectLst>
                  <a:outerShdw blurRad="38100" dist="38100" dir="2700000" algn="tl">
                    <a:srgbClr val="000000">
                      <a:alpha val="43137"/>
                    </a:srgbClr>
                  </a:outerShdw>
                </a:effectLst>
              </a:rPr>
              <a:t>Le disciple, en effet, ne reçoit pas le don de l’amour de Dieu pour une consolation privée… Il est simplement touché et transformé par la joie de se sentir aimé de Dieu et il ne peut pas garder cette expérience pour lui-même : </a:t>
            </a:r>
            <a:endParaRPr lang="it-IT" sz="2800" dirty="0">
              <a:solidFill>
                <a:srgbClr val="002060"/>
              </a:solidFill>
              <a:effectLst>
                <a:outerShdw blurRad="38100" dist="38100" dir="2700000" algn="tl">
                  <a:srgbClr val="000000">
                    <a:alpha val="43137"/>
                  </a:srgbClr>
                </a:outerShdw>
              </a:effectLst>
              <a:latin typeface="+mj-lt"/>
              <a:ea typeface="Times New Roman" panose="02020603050405020304" pitchFamily="18" charset="0"/>
            </a:endParaRPr>
          </a:p>
          <a:p>
            <a:pPr algn="ctr">
              <a:lnSpc>
                <a:spcPct val="150000"/>
              </a:lnSpc>
            </a:pPr>
            <a:endParaRPr lang="it-IT" sz="2400" b="1" dirty="0">
              <a:solidFill>
                <a:srgbClr val="002060"/>
              </a:solidFill>
              <a:effectLst>
                <a:outerShdw blurRad="38100" dist="38100" dir="2700000" algn="tl">
                  <a:srgbClr val="000000">
                    <a:alpha val="43137"/>
                  </a:srgbClr>
                </a:outerShdw>
              </a:effectLst>
              <a:latin typeface="+mj-lt"/>
              <a:ea typeface="Times New Roman" panose="02020603050405020304" pitchFamily="18" charset="0"/>
            </a:endParaRPr>
          </a:p>
          <a:p>
            <a:pPr algn="ctr">
              <a:lnSpc>
                <a:spcPct val="150000"/>
              </a:lnSpc>
            </a:pPr>
            <a:endParaRPr lang="it-IT" sz="2400" b="1" dirty="0">
              <a:solidFill>
                <a:srgbClr val="002060"/>
              </a:solidFill>
              <a:effectLst>
                <a:outerShdw blurRad="38100" dist="38100" dir="2700000" algn="tl">
                  <a:srgbClr val="000000">
                    <a:alpha val="43137"/>
                  </a:srgbClr>
                </a:outerShdw>
              </a:effectLst>
              <a:latin typeface="+mj-lt"/>
              <a:ea typeface="Times New Roman" panose="02020603050405020304" pitchFamily="18" charset="0"/>
            </a:endParaRPr>
          </a:p>
          <a:p>
            <a:pPr algn="ctr">
              <a:lnSpc>
                <a:spcPct val="150000"/>
              </a:lnSpc>
            </a:pPr>
            <a:r>
              <a:rPr lang="fr-FR" sz="2800" dirty="0">
                <a:solidFill>
                  <a:schemeClr val="bg1"/>
                </a:solidFill>
                <a:effectLst>
                  <a:glow rad="101600">
                    <a:srgbClr val="002060">
                      <a:alpha val="60000"/>
                    </a:srgbClr>
                  </a:glow>
                </a:effectLst>
              </a:rPr>
              <a:t>« La joie de l’Évangile </a:t>
            </a:r>
          </a:p>
          <a:p>
            <a:pPr algn="ctr">
              <a:lnSpc>
                <a:spcPct val="150000"/>
              </a:lnSpc>
            </a:pPr>
            <a:r>
              <a:rPr lang="fr-FR" sz="2800" dirty="0">
                <a:solidFill>
                  <a:schemeClr val="bg1"/>
                </a:solidFill>
                <a:effectLst>
                  <a:glow rad="101600">
                    <a:srgbClr val="002060">
                      <a:alpha val="60000"/>
                    </a:srgbClr>
                  </a:glow>
                </a:effectLst>
              </a:rPr>
              <a:t>qui remplit la vie de la communauté des disciples</a:t>
            </a:r>
          </a:p>
          <a:p>
            <a:pPr algn="ctr">
              <a:lnSpc>
                <a:spcPct val="150000"/>
              </a:lnSpc>
            </a:pPr>
            <a:r>
              <a:rPr lang="fr-FR" sz="2800" dirty="0">
                <a:solidFill>
                  <a:schemeClr val="bg1"/>
                </a:solidFill>
                <a:effectLst>
                  <a:glow rad="101600">
                    <a:srgbClr val="002060">
                      <a:alpha val="60000"/>
                    </a:srgbClr>
                  </a:glow>
                </a:effectLst>
              </a:rPr>
              <a:t> est une joie missionnaire ».</a:t>
            </a:r>
            <a:endParaRPr lang="fr-FR" sz="2800" b="1" dirty="0">
              <a:solidFill>
                <a:schemeClr val="bg1"/>
              </a:solidFill>
              <a:effectLst>
                <a:glow rad="101600">
                  <a:srgbClr val="002060">
                    <a:alpha val="60000"/>
                  </a:srgbClr>
                </a:glow>
              </a:effectLst>
              <a:latin typeface="+mj-lt"/>
              <a:ea typeface="Times New Roman" panose="02020603050405020304" pitchFamily="18" charset="0"/>
            </a:endParaRPr>
          </a:p>
        </p:txBody>
      </p:sp>
    </p:spTree>
    <p:extLst>
      <p:ext uri="{BB962C8B-B14F-4D97-AF65-F5344CB8AC3E}">
        <p14:creationId xmlns:p14="http://schemas.microsoft.com/office/powerpoint/2010/main" val="3739503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3000">
        <p15:prstTrans prst="peelOff"/>
      </p:transition>
    </mc:Choice>
    <mc:Fallback>
      <p:transition spd="slow" advClick="0"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9548"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pic>
        <p:nvPicPr>
          <p:cNvPr id="6" name="Picture 14" descr="http://filles-de-la-charite.org/wp-content/gallery/contact-australia/australia-7.jpg"/>
          <p:cNvPicPr>
            <a:picLocks noChangeAspect="1" noChangeArrowheads="1"/>
          </p:cNvPicPr>
          <p:nvPr/>
        </p:nvPicPr>
        <p:blipFill rotWithShape="1">
          <a:blip r:embed="rId4">
            <a:extLst>
              <a:ext uri="{28A0092B-C50C-407E-A947-70E740481C1C}">
                <a14:useLocalDpi xmlns:a14="http://schemas.microsoft.com/office/drawing/2010/main" val="0"/>
              </a:ext>
            </a:extLst>
          </a:blip>
          <a:srcRect b="2585"/>
          <a:stretch/>
        </p:blipFill>
        <p:spPr bwMode="auto">
          <a:xfrm>
            <a:off x="4089042" y="767536"/>
            <a:ext cx="3880235" cy="28286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2" descr="http://filles-de-la-charite.org/wp-content/gallery/africa/africa-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7886" y="3596184"/>
            <a:ext cx="3844735" cy="28771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259752" y="1388529"/>
            <a:ext cx="3621001" cy="1384995"/>
          </a:xfrm>
          <a:prstGeom prst="rect">
            <a:avLst/>
          </a:prstGeom>
        </p:spPr>
        <p:txBody>
          <a:bodyPr wrap="square">
            <a:spAutoFit/>
          </a:bodyPr>
          <a:lstStyle/>
          <a:p>
            <a:pPr algn="ctr"/>
            <a:r>
              <a:rPr lang="fr-FR" sz="2800" dirty="0">
                <a:solidFill>
                  <a:srgbClr val="002060"/>
                </a:solidFill>
                <a:effectLst>
                  <a:outerShdw blurRad="38100" dist="38100" dir="2700000" algn="tl">
                    <a:srgbClr val="000000">
                      <a:alpha val="43137"/>
                    </a:srgbClr>
                  </a:outerShdw>
                </a:effectLst>
                <a:latin typeface="+mj-lt"/>
              </a:rPr>
              <a:t>Dans la joie, elles témoignent de Jésus-Christ </a:t>
            </a:r>
            <a:endParaRPr lang="fr-FR" sz="2800" dirty="0">
              <a:solidFill>
                <a:srgbClr val="002060"/>
              </a:solidFill>
              <a:effectLst>
                <a:outerShdw blurRad="38100" dist="38100" dir="2700000" algn="tl">
                  <a:srgbClr val="000000">
                    <a:alpha val="43137"/>
                  </a:srgbClr>
                </a:outerShdw>
              </a:effectLst>
              <a:latin typeface="+mj-lt"/>
            </a:endParaRPr>
          </a:p>
        </p:txBody>
      </p:sp>
      <p:sp>
        <p:nvSpPr>
          <p:cNvPr id="11" name="Rectangle 10"/>
          <p:cNvSpPr/>
          <p:nvPr/>
        </p:nvSpPr>
        <p:spPr>
          <a:xfrm>
            <a:off x="3948867" y="4349929"/>
            <a:ext cx="3653586" cy="1964512"/>
          </a:xfrm>
          <a:prstGeom prst="rect">
            <a:avLst/>
          </a:prstGeom>
        </p:spPr>
        <p:txBody>
          <a:bodyPr wrap="square">
            <a:spAutoFit/>
          </a:bodyPr>
          <a:lstStyle/>
          <a:p>
            <a:pPr algn="ctr">
              <a:lnSpc>
                <a:spcPct val="150000"/>
              </a:lnSpc>
            </a:pPr>
            <a:r>
              <a:rPr lang="fr-FR" sz="2800" dirty="0">
                <a:solidFill>
                  <a:srgbClr val="002060"/>
                </a:solidFill>
                <a:effectLst>
                  <a:outerShdw blurRad="38100" dist="38100" dir="2700000" algn="tl">
                    <a:srgbClr val="000000">
                      <a:alpha val="43137"/>
                    </a:srgbClr>
                  </a:outerShdw>
                </a:effectLst>
                <a:latin typeface="+mj-lt"/>
              </a:rPr>
              <a:t>…et se ressourcent continuellement en vue de la mission. (C.9)</a:t>
            </a:r>
            <a:endParaRPr lang="fr-FR" sz="2800" dirty="0">
              <a:solidFill>
                <a:srgbClr val="002060"/>
              </a:solidFill>
              <a:effectLst>
                <a:outerShdw blurRad="38100" dist="38100" dir="2700000" algn="tl">
                  <a:srgbClr val="000000">
                    <a:alpha val="43137"/>
                  </a:srgbClr>
                </a:outerShdw>
              </a:effectLst>
              <a:latin typeface="+mj-lt"/>
              <a:ea typeface="Times New Roman" panose="02020603050405020304" pitchFamily="18" charset="0"/>
            </a:endParaRPr>
          </a:p>
        </p:txBody>
      </p:sp>
    </p:spTree>
    <p:extLst>
      <p:ext uri="{BB962C8B-B14F-4D97-AF65-F5344CB8AC3E}">
        <p14:creationId xmlns:p14="http://schemas.microsoft.com/office/powerpoint/2010/main" val="22315927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6000">
        <p15:prstTrans prst="drape"/>
      </p:transition>
    </mc:Choice>
    <mc:Fallback>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5000"/>
                                        <p:tgtEl>
                                          <p:spTgt spid="9"/>
                                        </p:tgtEl>
                                      </p:cBhvr>
                                    </p:animEffect>
                                  </p:childTnLst>
                                </p:cTn>
                              </p:par>
                            </p:childTnLst>
                          </p:cTn>
                        </p:par>
                        <p:par>
                          <p:cTn id="11" fill="hold">
                            <p:stCondLst>
                              <p:cond delay="5000"/>
                            </p:stCondLst>
                            <p:childTnLst>
                              <p:par>
                                <p:cTn id="12" presetID="21"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8)">
                                      <p:cBhvr>
                                        <p:cTn id="14" dur="3000"/>
                                        <p:tgtEl>
                                          <p:spTgt spid="3"/>
                                        </p:tgtEl>
                                      </p:cBhvr>
                                    </p:animEffect>
                                  </p:childTnLst>
                                </p:cTn>
                              </p:par>
                              <p:par>
                                <p:cTn id="15" presetID="21"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8)">
                                      <p:cBhvr>
                                        <p:cTn id="17"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4">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026568" y="296389"/>
            <a:ext cx="8165432" cy="1830758"/>
          </a:xfrm>
          <a:prstGeom prst="rect">
            <a:avLst/>
          </a:prstGeom>
        </p:spPr>
        <p:txBody>
          <a:bodyPr wrap="square">
            <a:spAutoFit/>
          </a:bodyPr>
          <a:lstStyle/>
          <a:p>
            <a:pPr algn="ctr">
              <a:lnSpc>
                <a:spcPct val="150000"/>
              </a:lnSpc>
            </a:pPr>
            <a:r>
              <a:rPr lang="fr-FR" sz="2600" dirty="0">
                <a:solidFill>
                  <a:srgbClr val="002060"/>
                </a:solidFill>
                <a:effectLst>
                  <a:outerShdw blurRad="38100" dist="38100" dir="2700000" algn="tl">
                    <a:srgbClr val="000000">
                      <a:alpha val="43137"/>
                    </a:srgbClr>
                  </a:outerShdw>
                </a:effectLst>
                <a:latin typeface="+mj-lt"/>
              </a:rPr>
              <a:t>La relation avec le Seigneur implique le fait d’être envoyé dans le monde comme prophète de sa parole et témoin de son amour.</a:t>
            </a:r>
            <a:endParaRPr lang="fr-FR" sz="2600" dirty="0">
              <a:solidFill>
                <a:srgbClr val="002060"/>
              </a:solidFill>
              <a:effectLst>
                <a:outerShdw blurRad="38100" dist="38100" dir="2700000" algn="tl">
                  <a:srgbClr val="000000">
                    <a:alpha val="43137"/>
                  </a:srgbClr>
                </a:outerShdw>
              </a:effectLst>
              <a:latin typeface="+mj-lt"/>
              <a:ea typeface="Times New Roman" panose="02020603050405020304" pitchFamily="18" charset="0"/>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568" y="2139040"/>
            <a:ext cx="5024012" cy="4249942"/>
          </a:xfrm>
          <a:prstGeom prst="rect">
            <a:avLst/>
          </a:prstGeom>
        </p:spPr>
      </p:pic>
      <p:pic>
        <p:nvPicPr>
          <p:cNvPr id="15" name="Image 14"/>
          <p:cNvPicPr>
            <a:picLocks noChangeAspect="1"/>
          </p:cNvPicPr>
          <p:nvPr/>
        </p:nvPicPr>
        <p:blipFill rotWithShape="1">
          <a:blip r:embed="rId6" cstate="print">
            <a:extLst>
              <a:ext uri="{28A0092B-C50C-407E-A947-70E740481C1C}">
                <a14:useLocalDpi xmlns:a14="http://schemas.microsoft.com/office/drawing/2010/main" val="0"/>
              </a:ext>
            </a:extLst>
          </a:blip>
          <a:srcRect l="12436" r="7053"/>
          <a:stretch/>
        </p:blipFill>
        <p:spPr>
          <a:xfrm>
            <a:off x="7974388" y="2653536"/>
            <a:ext cx="3871510" cy="3445538"/>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7895025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5000">
        <p15:prstTrans prst="peelOff"/>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par>
                          <p:cTn id="8" fill="hold">
                            <p:stCondLst>
                              <p:cond delay="5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0"/>
                                        <p:tgtEl>
                                          <p:spTgt spid="6"/>
                                        </p:tgtEl>
                                      </p:cBhvr>
                                    </p:animEffect>
                                  </p:childTnLst>
                                </p:cTn>
                              </p:par>
                              <p:par>
                                <p:cTn id="12" presetID="22" presetClass="entr" presetSubtype="2"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right)">
                                      <p:cBhvr>
                                        <p:cTn id="14"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641560" y="592866"/>
            <a:ext cx="8085221" cy="1964512"/>
          </a:xfrm>
          <a:prstGeom prst="rect">
            <a:avLst/>
          </a:prstGeom>
        </p:spPr>
        <p:txBody>
          <a:bodyPr wrap="square">
            <a:spAutoFit/>
          </a:bodyPr>
          <a:lstStyle/>
          <a:p>
            <a:pPr algn="ctr">
              <a:lnSpc>
                <a:spcPct val="150000"/>
              </a:lnSpc>
            </a:pPr>
            <a:r>
              <a:rPr lang="fr-FR" sz="2800" dirty="0">
                <a:solidFill>
                  <a:srgbClr val="002060"/>
                </a:solidFill>
                <a:effectLst>
                  <a:outerShdw blurRad="38100" dist="38100" dir="2700000" algn="tl">
                    <a:srgbClr val="000000">
                      <a:alpha val="43137"/>
                    </a:srgbClr>
                  </a:outerShdw>
                </a:effectLst>
              </a:rPr>
              <a:t>Même si nous expérimentons en nous beaucoup de fragilité et que nous pouvons parfois nous sentir découragés, nous devons élever la tête vers Dieu,</a:t>
            </a:r>
            <a:endParaRPr lang="fr-FR" sz="2800" dirty="0">
              <a:solidFill>
                <a:srgbClr val="002060"/>
              </a:solidFill>
              <a:effectLst>
                <a:outerShdw blurRad="38100" dist="38100" dir="2700000" algn="tl">
                  <a:srgbClr val="000000">
                    <a:alpha val="43137"/>
                  </a:srgbClr>
                </a:outerShdw>
              </a:effectLst>
              <a:latin typeface="+mj-lt"/>
            </a:endParaRPr>
          </a:p>
        </p:txBody>
      </p:sp>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22798" t="10172" r="6892" b="5705"/>
          <a:stretch/>
        </p:blipFill>
        <p:spPr>
          <a:xfrm>
            <a:off x="5934068" y="2882800"/>
            <a:ext cx="3596980" cy="32277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298611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7000">
        <p15:prstTrans prst="drape"/>
      </p:transition>
    </mc:Choice>
    <mc:Fallback>
      <p:transition spd="slow"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0"/>
                                        <p:tgtEl>
                                          <p:spTgt spid="2"/>
                                        </p:tgtEl>
                                      </p:cBhvr>
                                    </p:animEffect>
                                  </p:childTnLst>
                                </p:cTn>
                              </p:par>
                            </p:childTnLst>
                          </p:cTn>
                        </p:par>
                        <p:par>
                          <p:cTn id="8" fill="hold">
                            <p:stCondLst>
                              <p:cond delay="5000"/>
                            </p:stCondLst>
                            <p:childTnLst>
                              <p:par>
                                <p:cTn id="9" presetID="1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plus(in)">
                                      <p:cBhvr>
                                        <p:cTn id="11"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308938" y="807339"/>
            <a:ext cx="3681786" cy="5493812"/>
          </a:xfrm>
          <a:prstGeom prst="rect">
            <a:avLst/>
          </a:prstGeom>
        </p:spPr>
        <p:txBody>
          <a:bodyPr wrap="square">
            <a:spAutoFit/>
          </a:bodyPr>
          <a:lstStyle/>
          <a:p>
            <a:pPr algn="ctr">
              <a:lnSpc>
                <a:spcPct val="150000"/>
              </a:lnSpc>
            </a:pPr>
            <a:r>
              <a:rPr lang="fr-FR" sz="2600" dirty="0">
                <a:solidFill>
                  <a:srgbClr val="002060"/>
                </a:solidFill>
                <a:latin typeface="+mj-lt"/>
              </a:rPr>
              <a:t>Un des temps forts de leur journée est </a:t>
            </a:r>
            <a:r>
              <a:rPr lang="fr-FR" sz="2600" b="1" dirty="0">
                <a:solidFill>
                  <a:srgbClr val="002060"/>
                </a:solidFill>
                <a:latin typeface="+mj-lt"/>
              </a:rPr>
              <a:t>l’oraison</a:t>
            </a:r>
            <a:r>
              <a:rPr lang="fr-FR" sz="2600" dirty="0">
                <a:solidFill>
                  <a:srgbClr val="002060"/>
                </a:solidFill>
                <a:latin typeface="+mj-lt"/>
              </a:rPr>
              <a:t> : écoute du Seigneur, louange, action de grâce, contemplation, recherche de sa volonté, présentation de la vie et des besoins des pauvres. (C.21b)</a:t>
            </a:r>
            <a:endParaRPr lang="fr-FR" sz="2600" dirty="0">
              <a:solidFill>
                <a:srgbClr val="002060"/>
              </a:solidFill>
              <a:latin typeface="+mj-lt"/>
              <a:ea typeface="Times New Roman" panose="02020603050405020304" pitchFamily="18" charset="0"/>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9908" y="1737992"/>
            <a:ext cx="4951663" cy="3713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8099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9000">
        <p15:prstTrans prst="peelOff"/>
      </p:transition>
    </mc:Choice>
    <mc:Fallback>
      <p:transition spd="slow"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par>
                          <p:cTn id="8" fill="hold">
                            <p:stCondLst>
                              <p:cond delay="5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0" fill="hold"/>
                                        <p:tgtEl>
                                          <p:spTgt spid="6"/>
                                        </p:tgtEl>
                                        <p:attrNameLst>
                                          <p:attrName>ppt_w</p:attrName>
                                        </p:attrNameLst>
                                      </p:cBhvr>
                                      <p:tavLst>
                                        <p:tav tm="0">
                                          <p:val>
                                            <p:fltVal val="0"/>
                                          </p:val>
                                        </p:tav>
                                        <p:tav tm="100000">
                                          <p:val>
                                            <p:strVal val="#ppt_w"/>
                                          </p:val>
                                        </p:tav>
                                      </p:tavLst>
                                    </p:anim>
                                    <p:anim calcmode="lin" valueType="num">
                                      <p:cBhvr>
                                        <p:cTn id="12" dur="5000" fill="hold"/>
                                        <p:tgtEl>
                                          <p:spTgt spid="6"/>
                                        </p:tgtEl>
                                        <p:attrNameLst>
                                          <p:attrName>ppt_h</p:attrName>
                                        </p:attrNameLst>
                                      </p:cBhvr>
                                      <p:tavLst>
                                        <p:tav tm="0">
                                          <p:val>
                                            <p:fltVal val="0"/>
                                          </p:val>
                                        </p:tav>
                                        <p:tav tm="100000">
                                          <p:val>
                                            <p:strVal val="#ppt_h"/>
                                          </p:val>
                                        </p:tav>
                                      </p:tavLst>
                                    </p:anim>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4">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853451" y="928902"/>
            <a:ext cx="6096000" cy="1384995"/>
          </a:xfrm>
          <a:prstGeom prst="rect">
            <a:avLst/>
          </a:prstGeom>
        </p:spPr>
        <p:txBody>
          <a:bodyPr>
            <a:spAutoFit/>
          </a:bodyPr>
          <a:lstStyle/>
          <a:p>
            <a:pPr algn="ctr"/>
            <a:r>
              <a:rPr lang="en-US" sz="2800" dirty="0" err="1"/>
              <a:t>Chaque</a:t>
            </a:r>
            <a:r>
              <a:rPr lang="en-US" sz="2800" dirty="0"/>
              <a:t> </a:t>
            </a:r>
            <a:r>
              <a:rPr lang="en-US" sz="2800" dirty="0" err="1"/>
              <a:t>chrétien</a:t>
            </a:r>
            <a:r>
              <a:rPr lang="en-US" sz="2800" dirty="0"/>
              <a:t> </a:t>
            </a:r>
            <a:r>
              <a:rPr lang="en-US" sz="2800" dirty="0" err="1"/>
              <a:t>est</a:t>
            </a:r>
            <a:r>
              <a:rPr lang="en-US" sz="2800" dirty="0"/>
              <a:t> un ‘‘</a:t>
            </a:r>
            <a:r>
              <a:rPr lang="en-US" sz="2800" dirty="0" err="1"/>
              <a:t>christophe</a:t>
            </a:r>
            <a:r>
              <a:rPr lang="en-US" sz="2800" dirty="0"/>
              <a:t>’’, </a:t>
            </a:r>
            <a:r>
              <a:rPr lang="en-US" sz="2800" dirty="0" err="1"/>
              <a:t>c’est</a:t>
            </a:r>
            <a:r>
              <a:rPr lang="en-US" sz="2800" dirty="0"/>
              <a:t>-à-dire ‘‘</a:t>
            </a:r>
            <a:r>
              <a:rPr lang="en-US" sz="2800" dirty="0" err="1"/>
              <a:t>quelqu’un</a:t>
            </a:r>
            <a:r>
              <a:rPr lang="en-US" sz="2800" dirty="0"/>
              <a:t> qui </a:t>
            </a:r>
            <a:r>
              <a:rPr lang="en-US" sz="2800" dirty="0" err="1"/>
              <a:t>porte</a:t>
            </a:r>
            <a:r>
              <a:rPr lang="en-US" sz="2800" dirty="0"/>
              <a:t>             le Christ’’ à </a:t>
            </a:r>
            <a:r>
              <a:rPr lang="en-US" sz="2800" dirty="0" err="1"/>
              <a:t>ses</a:t>
            </a:r>
            <a:r>
              <a:rPr lang="en-US" sz="2800" dirty="0"/>
              <a:t> frères...</a:t>
            </a:r>
            <a:endParaRPr lang="fr-FR" sz="3600" dirty="0">
              <a:solidFill>
                <a:srgbClr val="002060"/>
              </a:solidFill>
              <a:latin typeface="+mj-lt"/>
            </a:endParaRPr>
          </a:p>
        </p:txBody>
      </p:sp>
      <p:pic>
        <p:nvPicPr>
          <p:cNvPr id="5" name="Picture 4" descr="Ähnliches F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2327" y="2598266"/>
            <a:ext cx="5736157" cy="38912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6009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2000">
        <p15:prstTrans prst="drape"/>
      </p:transition>
    </mc:Choice>
    <mc:Fallback>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fltVal val="0"/>
                                          </p:val>
                                        </p:tav>
                                        <p:tav tm="100000">
                                          <p:val>
                                            <p:strVal val="#ppt_w"/>
                                          </p:val>
                                        </p:tav>
                                      </p:tavLst>
                                    </p:anim>
                                    <p:anim calcmode="lin" valueType="num">
                                      <p:cBhvr>
                                        <p:cTn id="8" dur="5000" fill="hold"/>
                                        <p:tgtEl>
                                          <p:spTgt spid="2"/>
                                        </p:tgtEl>
                                        <p:attrNameLst>
                                          <p:attrName>ppt_h</p:attrName>
                                        </p:attrNameLst>
                                      </p:cBhvr>
                                      <p:tavLst>
                                        <p:tav tm="0">
                                          <p:val>
                                            <p:fltVal val="0"/>
                                          </p:val>
                                        </p:tav>
                                        <p:tav tm="100000">
                                          <p:val>
                                            <p:strVal val="#ppt_h"/>
                                          </p:val>
                                        </p:tav>
                                      </p:tavLst>
                                    </p:anim>
                                    <p:animEffect transition="in" filter="fade">
                                      <p:cBhvr>
                                        <p:cTn id="9" dur="50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0" fill="hold"/>
                                        <p:tgtEl>
                                          <p:spTgt spid="5"/>
                                        </p:tgtEl>
                                        <p:attrNameLst>
                                          <p:attrName>ppt_w</p:attrName>
                                        </p:attrNameLst>
                                      </p:cBhvr>
                                      <p:tavLst>
                                        <p:tav tm="0">
                                          <p:val>
                                            <p:fltVal val="0"/>
                                          </p:val>
                                        </p:tav>
                                        <p:tav tm="100000">
                                          <p:val>
                                            <p:strVal val="#ppt_w"/>
                                          </p:val>
                                        </p:tav>
                                      </p:tavLst>
                                    </p:anim>
                                    <p:anim calcmode="lin" valueType="num">
                                      <p:cBhvr>
                                        <p:cTn id="13" dur="5000" fill="hold"/>
                                        <p:tgtEl>
                                          <p:spTgt spid="5"/>
                                        </p:tgtEl>
                                        <p:attrNameLst>
                                          <p:attrName>ppt_h</p:attrName>
                                        </p:attrNameLst>
                                      </p:cBhvr>
                                      <p:tavLst>
                                        <p:tav tm="0">
                                          <p:val>
                                            <p:fltVal val="0"/>
                                          </p:val>
                                        </p:tav>
                                        <p:tav tm="100000">
                                          <p:val>
                                            <p:strVal val="#ppt_h"/>
                                          </p:val>
                                        </p:tav>
                                      </p:tavLst>
                                    </p:anim>
                                    <p:animEffect transition="in" filter="fade">
                                      <p:cBhvr>
                                        <p:cTn id="14"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sp>
        <p:nvSpPr>
          <p:cNvPr id="3" name="Ellipse 2"/>
          <p:cNvSpPr/>
          <p:nvPr/>
        </p:nvSpPr>
        <p:spPr>
          <a:xfrm>
            <a:off x="3936326" y="301561"/>
            <a:ext cx="4157018" cy="3168332"/>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307890" y="572071"/>
            <a:ext cx="3413895" cy="2610843"/>
          </a:xfrm>
          <a:prstGeom prst="rect">
            <a:avLst/>
          </a:prstGeom>
        </p:spPr>
        <p:txBody>
          <a:bodyPr wrap="square">
            <a:spAutoFit/>
          </a:bodyPr>
          <a:lstStyle/>
          <a:p>
            <a:pPr algn="ctr">
              <a:lnSpc>
                <a:spcPct val="150000"/>
              </a:lnSpc>
            </a:pPr>
            <a:r>
              <a:rPr lang="fr-FR" sz="2800" dirty="0">
                <a:solidFill>
                  <a:srgbClr val="002060"/>
                </a:solidFill>
                <a:latin typeface="+mj-lt"/>
              </a:rPr>
              <a:t>Pour permettre à la tendresse de Dieu de déborder en faveur des hommes…</a:t>
            </a:r>
            <a:endParaRPr lang="fr-FR" sz="2800" dirty="0">
              <a:solidFill>
                <a:srgbClr val="002060"/>
              </a:solidFill>
              <a:latin typeface="+mj-lt"/>
            </a:endParaRPr>
          </a:p>
        </p:txBody>
      </p:sp>
      <p:pic>
        <p:nvPicPr>
          <p:cNvPr id="5" name="Picture 8" descr="http://filles-de-la-charite.org/wp-content/gallery/contact-europa/europe-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3724" y="301563"/>
            <a:ext cx="3369046" cy="25604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4" descr="http://filles-de-la-charite.org/wp-content/gallery/africa/africa-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1115" y="3844262"/>
            <a:ext cx="3472859" cy="26393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Arrondir un rectangle avec un coin diagonal 3"/>
          <p:cNvSpPr/>
          <p:nvPr/>
        </p:nvSpPr>
        <p:spPr>
          <a:xfrm>
            <a:off x="8678779" y="3275462"/>
            <a:ext cx="2740456" cy="3343702"/>
          </a:xfrm>
          <a:prstGeom prst="round2Diag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10"/>
          <p:cNvSpPr/>
          <p:nvPr/>
        </p:nvSpPr>
        <p:spPr>
          <a:xfrm>
            <a:off x="8678779" y="3469893"/>
            <a:ext cx="2740456" cy="3108543"/>
          </a:xfrm>
          <a:prstGeom prst="rect">
            <a:avLst/>
          </a:prstGeom>
        </p:spPr>
        <p:txBody>
          <a:bodyPr wrap="square">
            <a:spAutoFit/>
          </a:bodyPr>
          <a:lstStyle/>
          <a:p>
            <a:pPr algn="ctr"/>
            <a:r>
              <a:rPr lang="fr-FR" sz="2800" dirty="0">
                <a:solidFill>
                  <a:srgbClr val="002060"/>
                </a:solidFill>
                <a:latin typeface="+mj-lt"/>
              </a:rPr>
              <a:t>Confiants et sereins pour avoir découvert le vrai trésor, anxieux d’aller le faire connaître à tous avec joie !</a:t>
            </a:r>
            <a:endParaRPr lang="fr-FR" sz="2800" dirty="0">
              <a:solidFill>
                <a:srgbClr val="002060"/>
              </a:solidFill>
              <a:latin typeface="+mj-lt"/>
            </a:endParaRPr>
          </a:p>
        </p:txBody>
      </p:sp>
    </p:spTree>
    <p:extLst>
      <p:ext uri="{BB962C8B-B14F-4D97-AF65-F5344CB8AC3E}">
        <p14:creationId xmlns:p14="http://schemas.microsoft.com/office/powerpoint/2010/main" val="17324305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22000">
        <p15:prstTrans prst="peelOff"/>
      </p:transition>
    </mc:Choice>
    <mc:Fallback>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5000"/>
                                        <p:tgtEl>
                                          <p:spTgt spid="5"/>
                                        </p:tgtEl>
                                      </p:cBhvr>
                                    </p:animEffect>
                                  </p:childTnLst>
                                </p:cTn>
                              </p:par>
                              <p:par>
                                <p:cTn id="8" presetID="21"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8)">
                                      <p:cBhvr>
                                        <p:cTn id="10" dur="5000"/>
                                        <p:tgtEl>
                                          <p:spTgt spid="9"/>
                                        </p:tgtEl>
                                      </p:cBhvr>
                                    </p:animEffect>
                                  </p:childTnLst>
                                </p:cTn>
                              </p:par>
                            </p:childTnLst>
                          </p:cTn>
                        </p:par>
                        <p:par>
                          <p:cTn id="11" fill="hold">
                            <p:stCondLst>
                              <p:cond delay="5000"/>
                            </p:stCondLst>
                            <p:childTnLst>
                              <p:par>
                                <p:cTn id="12" presetID="26"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450">
                                          <p:stCondLst>
                                            <p:cond delay="0"/>
                                          </p:stCondLst>
                                        </p:cTn>
                                        <p:tgtEl>
                                          <p:spTgt spid="3"/>
                                        </p:tgtEl>
                                      </p:cBhvr>
                                    </p:animEffect>
                                    <p:anim calcmode="lin" valueType="num">
                                      <p:cBhvr>
                                        <p:cTn id="15" dur="4555"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1660"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1660" tmFilter="0, 0; 0.125,0.2665; 0.25,0.4; 0.375,0.465; 0.5,0.5;  0.625,0.535; 0.75,0.6; 0.875,0.7335; 1,1">
                                          <p:stCondLst>
                                            <p:cond delay="1660"/>
                                          </p:stCondLst>
                                        </p:cTn>
                                        <p:tgtEl>
                                          <p:spTgt spid="3"/>
                                        </p:tgtEl>
                                        <p:attrNameLst>
                                          <p:attrName>ppt_y</p:attrName>
                                        </p:attrNameLst>
                                      </p:cBhvr>
                                      <p:tavLst>
                                        <p:tav tm="0" fmla="#ppt_y-sin(pi*$)/9">
                                          <p:val>
                                            <p:fltVal val="0"/>
                                          </p:val>
                                        </p:tav>
                                        <p:tav tm="100000">
                                          <p:val>
                                            <p:fltVal val="1"/>
                                          </p:val>
                                        </p:tav>
                                      </p:tavLst>
                                    </p:anim>
                                    <p:anim calcmode="lin" valueType="num">
                                      <p:cBhvr>
                                        <p:cTn id="18" dur="830" tmFilter="0, 0; 0.125,0.2665; 0.25,0.4; 0.375,0.465; 0.5,0.5;  0.625,0.535; 0.75,0.6; 0.875,0.7335; 1,1">
                                          <p:stCondLst>
                                            <p:cond delay="3310"/>
                                          </p:stCondLst>
                                        </p:cTn>
                                        <p:tgtEl>
                                          <p:spTgt spid="3"/>
                                        </p:tgtEl>
                                        <p:attrNameLst>
                                          <p:attrName>ppt_y</p:attrName>
                                        </p:attrNameLst>
                                      </p:cBhvr>
                                      <p:tavLst>
                                        <p:tav tm="0" fmla="#ppt_y-sin(pi*$)/27">
                                          <p:val>
                                            <p:fltVal val="0"/>
                                          </p:val>
                                        </p:tav>
                                        <p:tav tm="100000">
                                          <p:val>
                                            <p:fltVal val="1"/>
                                          </p:val>
                                        </p:tav>
                                      </p:tavLst>
                                    </p:anim>
                                    <p:anim calcmode="lin" valueType="num">
                                      <p:cBhvr>
                                        <p:cTn id="19" dur="410" tmFilter="0, 0; 0.125,0.2665; 0.25,0.4; 0.375,0.465; 0.5,0.5;  0.625,0.535; 0.75,0.6; 0.875,0.7335; 1,1">
                                          <p:stCondLst>
                                            <p:cond delay="4140"/>
                                          </p:stCondLst>
                                        </p:cTn>
                                        <p:tgtEl>
                                          <p:spTgt spid="3"/>
                                        </p:tgtEl>
                                        <p:attrNameLst>
                                          <p:attrName>ppt_y</p:attrName>
                                        </p:attrNameLst>
                                      </p:cBhvr>
                                      <p:tavLst>
                                        <p:tav tm="0" fmla="#ppt_y-sin(pi*$)/81">
                                          <p:val>
                                            <p:fltVal val="0"/>
                                          </p:val>
                                        </p:tav>
                                        <p:tav tm="100000">
                                          <p:val>
                                            <p:fltVal val="1"/>
                                          </p:val>
                                        </p:tav>
                                      </p:tavLst>
                                    </p:anim>
                                    <p:animScale>
                                      <p:cBhvr>
                                        <p:cTn id="20" dur="65">
                                          <p:stCondLst>
                                            <p:cond delay="1625"/>
                                          </p:stCondLst>
                                        </p:cTn>
                                        <p:tgtEl>
                                          <p:spTgt spid="3"/>
                                        </p:tgtEl>
                                      </p:cBhvr>
                                      <p:to x="100000" y="60000"/>
                                    </p:animScale>
                                    <p:animScale>
                                      <p:cBhvr>
                                        <p:cTn id="21" dur="415" decel="50000">
                                          <p:stCondLst>
                                            <p:cond delay="1690"/>
                                          </p:stCondLst>
                                        </p:cTn>
                                        <p:tgtEl>
                                          <p:spTgt spid="3"/>
                                        </p:tgtEl>
                                      </p:cBhvr>
                                      <p:to x="100000" y="100000"/>
                                    </p:animScale>
                                    <p:animScale>
                                      <p:cBhvr>
                                        <p:cTn id="22" dur="65">
                                          <p:stCondLst>
                                            <p:cond delay="3280"/>
                                          </p:stCondLst>
                                        </p:cTn>
                                        <p:tgtEl>
                                          <p:spTgt spid="3"/>
                                        </p:tgtEl>
                                      </p:cBhvr>
                                      <p:to x="100000" y="80000"/>
                                    </p:animScale>
                                    <p:animScale>
                                      <p:cBhvr>
                                        <p:cTn id="23" dur="415" decel="50000">
                                          <p:stCondLst>
                                            <p:cond delay="3345"/>
                                          </p:stCondLst>
                                        </p:cTn>
                                        <p:tgtEl>
                                          <p:spTgt spid="3"/>
                                        </p:tgtEl>
                                      </p:cBhvr>
                                      <p:to x="100000" y="100000"/>
                                    </p:animScale>
                                    <p:animScale>
                                      <p:cBhvr>
                                        <p:cTn id="24" dur="65">
                                          <p:stCondLst>
                                            <p:cond delay="4105"/>
                                          </p:stCondLst>
                                        </p:cTn>
                                        <p:tgtEl>
                                          <p:spTgt spid="3"/>
                                        </p:tgtEl>
                                      </p:cBhvr>
                                      <p:to x="100000" y="90000"/>
                                    </p:animScale>
                                    <p:animScale>
                                      <p:cBhvr>
                                        <p:cTn id="25" dur="415" decel="50000">
                                          <p:stCondLst>
                                            <p:cond delay="4170"/>
                                          </p:stCondLst>
                                        </p:cTn>
                                        <p:tgtEl>
                                          <p:spTgt spid="3"/>
                                        </p:tgtEl>
                                      </p:cBhvr>
                                      <p:to x="100000" y="100000"/>
                                    </p:animScale>
                                    <p:animScale>
                                      <p:cBhvr>
                                        <p:cTn id="26" dur="65">
                                          <p:stCondLst>
                                            <p:cond delay="4520"/>
                                          </p:stCondLst>
                                        </p:cTn>
                                        <p:tgtEl>
                                          <p:spTgt spid="3"/>
                                        </p:tgtEl>
                                      </p:cBhvr>
                                      <p:to x="100000" y="95000"/>
                                    </p:animScale>
                                    <p:animScale>
                                      <p:cBhvr>
                                        <p:cTn id="27" dur="415" decel="50000">
                                          <p:stCondLst>
                                            <p:cond delay="4585"/>
                                          </p:stCondLst>
                                        </p:cTn>
                                        <p:tgtEl>
                                          <p:spTgt spid="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1450">
                                          <p:stCondLst>
                                            <p:cond delay="0"/>
                                          </p:stCondLst>
                                        </p:cTn>
                                        <p:tgtEl>
                                          <p:spTgt spid="2"/>
                                        </p:tgtEl>
                                      </p:cBhvr>
                                    </p:animEffect>
                                    <p:anim calcmode="lin" valueType="num">
                                      <p:cBhvr>
                                        <p:cTn id="31" dur="4555"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1660"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1660" tmFilter="0, 0; 0.125,0.2665; 0.25,0.4; 0.375,0.465; 0.5,0.5;  0.625,0.535; 0.75,0.6; 0.875,0.7335; 1,1">
                                          <p:stCondLst>
                                            <p:cond delay="1660"/>
                                          </p:stCondLst>
                                        </p:cTn>
                                        <p:tgtEl>
                                          <p:spTgt spid="2"/>
                                        </p:tgtEl>
                                        <p:attrNameLst>
                                          <p:attrName>ppt_y</p:attrName>
                                        </p:attrNameLst>
                                      </p:cBhvr>
                                      <p:tavLst>
                                        <p:tav tm="0" fmla="#ppt_y-sin(pi*$)/9">
                                          <p:val>
                                            <p:fltVal val="0"/>
                                          </p:val>
                                        </p:tav>
                                        <p:tav tm="100000">
                                          <p:val>
                                            <p:fltVal val="1"/>
                                          </p:val>
                                        </p:tav>
                                      </p:tavLst>
                                    </p:anim>
                                    <p:anim calcmode="lin" valueType="num">
                                      <p:cBhvr>
                                        <p:cTn id="34" dur="830" tmFilter="0, 0; 0.125,0.2665; 0.25,0.4; 0.375,0.465; 0.5,0.5;  0.625,0.535; 0.75,0.6; 0.875,0.7335; 1,1">
                                          <p:stCondLst>
                                            <p:cond delay="3310"/>
                                          </p:stCondLst>
                                        </p:cTn>
                                        <p:tgtEl>
                                          <p:spTgt spid="2"/>
                                        </p:tgtEl>
                                        <p:attrNameLst>
                                          <p:attrName>ppt_y</p:attrName>
                                        </p:attrNameLst>
                                      </p:cBhvr>
                                      <p:tavLst>
                                        <p:tav tm="0" fmla="#ppt_y-sin(pi*$)/27">
                                          <p:val>
                                            <p:fltVal val="0"/>
                                          </p:val>
                                        </p:tav>
                                        <p:tav tm="100000">
                                          <p:val>
                                            <p:fltVal val="1"/>
                                          </p:val>
                                        </p:tav>
                                      </p:tavLst>
                                    </p:anim>
                                    <p:anim calcmode="lin" valueType="num">
                                      <p:cBhvr>
                                        <p:cTn id="35" dur="410" tmFilter="0, 0; 0.125,0.2665; 0.25,0.4; 0.375,0.465; 0.5,0.5;  0.625,0.535; 0.75,0.6; 0.875,0.7335; 1,1">
                                          <p:stCondLst>
                                            <p:cond delay="4140"/>
                                          </p:stCondLst>
                                        </p:cTn>
                                        <p:tgtEl>
                                          <p:spTgt spid="2"/>
                                        </p:tgtEl>
                                        <p:attrNameLst>
                                          <p:attrName>ppt_y</p:attrName>
                                        </p:attrNameLst>
                                      </p:cBhvr>
                                      <p:tavLst>
                                        <p:tav tm="0" fmla="#ppt_y-sin(pi*$)/81">
                                          <p:val>
                                            <p:fltVal val="0"/>
                                          </p:val>
                                        </p:tav>
                                        <p:tav tm="100000">
                                          <p:val>
                                            <p:fltVal val="1"/>
                                          </p:val>
                                        </p:tav>
                                      </p:tavLst>
                                    </p:anim>
                                    <p:animScale>
                                      <p:cBhvr>
                                        <p:cTn id="36" dur="65">
                                          <p:stCondLst>
                                            <p:cond delay="1625"/>
                                          </p:stCondLst>
                                        </p:cTn>
                                        <p:tgtEl>
                                          <p:spTgt spid="2"/>
                                        </p:tgtEl>
                                      </p:cBhvr>
                                      <p:to x="100000" y="60000"/>
                                    </p:animScale>
                                    <p:animScale>
                                      <p:cBhvr>
                                        <p:cTn id="37" dur="415" decel="50000">
                                          <p:stCondLst>
                                            <p:cond delay="1690"/>
                                          </p:stCondLst>
                                        </p:cTn>
                                        <p:tgtEl>
                                          <p:spTgt spid="2"/>
                                        </p:tgtEl>
                                      </p:cBhvr>
                                      <p:to x="100000" y="100000"/>
                                    </p:animScale>
                                    <p:animScale>
                                      <p:cBhvr>
                                        <p:cTn id="38" dur="65">
                                          <p:stCondLst>
                                            <p:cond delay="3280"/>
                                          </p:stCondLst>
                                        </p:cTn>
                                        <p:tgtEl>
                                          <p:spTgt spid="2"/>
                                        </p:tgtEl>
                                      </p:cBhvr>
                                      <p:to x="100000" y="80000"/>
                                    </p:animScale>
                                    <p:animScale>
                                      <p:cBhvr>
                                        <p:cTn id="39" dur="415" decel="50000">
                                          <p:stCondLst>
                                            <p:cond delay="3345"/>
                                          </p:stCondLst>
                                        </p:cTn>
                                        <p:tgtEl>
                                          <p:spTgt spid="2"/>
                                        </p:tgtEl>
                                      </p:cBhvr>
                                      <p:to x="100000" y="100000"/>
                                    </p:animScale>
                                    <p:animScale>
                                      <p:cBhvr>
                                        <p:cTn id="40" dur="65">
                                          <p:stCondLst>
                                            <p:cond delay="4105"/>
                                          </p:stCondLst>
                                        </p:cTn>
                                        <p:tgtEl>
                                          <p:spTgt spid="2"/>
                                        </p:tgtEl>
                                      </p:cBhvr>
                                      <p:to x="100000" y="90000"/>
                                    </p:animScale>
                                    <p:animScale>
                                      <p:cBhvr>
                                        <p:cTn id="41" dur="415" decel="50000">
                                          <p:stCondLst>
                                            <p:cond delay="4170"/>
                                          </p:stCondLst>
                                        </p:cTn>
                                        <p:tgtEl>
                                          <p:spTgt spid="2"/>
                                        </p:tgtEl>
                                      </p:cBhvr>
                                      <p:to x="100000" y="100000"/>
                                    </p:animScale>
                                    <p:animScale>
                                      <p:cBhvr>
                                        <p:cTn id="42" dur="65">
                                          <p:stCondLst>
                                            <p:cond delay="4520"/>
                                          </p:stCondLst>
                                        </p:cTn>
                                        <p:tgtEl>
                                          <p:spTgt spid="2"/>
                                        </p:tgtEl>
                                      </p:cBhvr>
                                      <p:to x="100000" y="95000"/>
                                    </p:animScale>
                                    <p:animScale>
                                      <p:cBhvr>
                                        <p:cTn id="43" dur="415" decel="50000">
                                          <p:stCondLst>
                                            <p:cond delay="4585"/>
                                          </p:stCondLst>
                                        </p:cTn>
                                        <p:tgtEl>
                                          <p:spTgt spid="2"/>
                                        </p:tgtEl>
                                      </p:cBhvr>
                                      <p:to x="100000" y="100000"/>
                                    </p:animScale>
                                  </p:childTnLst>
                                </p:cTn>
                              </p:par>
                            </p:childTnLst>
                          </p:cTn>
                        </p:par>
                        <p:par>
                          <p:cTn id="44" fill="hold">
                            <p:stCondLst>
                              <p:cond delay="10000"/>
                            </p:stCondLst>
                            <p:childTnLst>
                              <p:par>
                                <p:cTn id="45" presetID="26"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1450">
                                          <p:stCondLst>
                                            <p:cond delay="0"/>
                                          </p:stCondLst>
                                        </p:cTn>
                                        <p:tgtEl>
                                          <p:spTgt spid="4"/>
                                        </p:tgtEl>
                                      </p:cBhvr>
                                    </p:animEffect>
                                    <p:anim calcmode="lin" valueType="num">
                                      <p:cBhvr>
                                        <p:cTn id="48" dur="4555"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9" dur="1660"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0" dur="1660" tmFilter="0, 0; 0.125,0.2665; 0.25,0.4; 0.375,0.465; 0.5,0.5;  0.625,0.535; 0.75,0.6; 0.875,0.7335; 1,1">
                                          <p:stCondLst>
                                            <p:cond delay="1660"/>
                                          </p:stCondLst>
                                        </p:cTn>
                                        <p:tgtEl>
                                          <p:spTgt spid="4"/>
                                        </p:tgtEl>
                                        <p:attrNameLst>
                                          <p:attrName>ppt_y</p:attrName>
                                        </p:attrNameLst>
                                      </p:cBhvr>
                                      <p:tavLst>
                                        <p:tav tm="0" fmla="#ppt_y-sin(pi*$)/9">
                                          <p:val>
                                            <p:fltVal val="0"/>
                                          </p:val>
                                        </p:tav>
                                        <p:tav tm="100000">
                                          <p:val>
                                            <p:fltVal val="1"/>
                                          </p:val>
                                        </p:tav>
                                      </p:tavLst>
                                    </p:anim>
                                    <p:anim calcmode="lin" valueType="num">
                                      <p:cBhvr>
                                        <p:cTn id="51" dur="830" tmFilter="0, 0; 0.125,0.2665; 0.25,0.4; 0.375,0.465; 0.5,0.5;  0.625,0.535; 0.75,0.6; 0.875,0.7335; 1,1">
                                          <p:stCondLst>
                                            <p:cond delay="3310"/>
                                          </p:stCondLst>
                                        </p:cTn>
                                        <p:tgtEl>
                                          <p:spTgt spid="4"/>
                                        </p:tgtEl>
                                        <p:attrNameLst>
                                          <p:attrName>ppt_y</p:attrName>
                                        </p:attrNameLst>
                                      </p:cBhvr>
                                      <p:tavLst>
                                        <p:tav tm="0" fmla="#ppt_y-sin(pi*$)/27">
                                          <p:val>
                                            <p:fltVal val="0"/>
                                          </p:val>
                                        </p:tav>
                                        <p:tav tm="100000">
                                          <p:val>
                                            <p:fltVal val="1"/>
                                          </p:val>
                                        </p:tav>
                                      </p:tavLst>
                                    </p:anim>
                                    <p:anim calcmode="lin" valueType="num">
                                      <p:cBhvr>
                                        <p:cTn id="52" dur="410" tmFilter="0, 0; 0.125,0.2665; 0.25,0.4; 0.375,0.465; 0.5,0.5;  0.625,0.535; 0.75,0.6; 0.875,0.7335; 1,1">
                                          <p:stCondLst>
                                            <p:cond delay="4140"/>
                                          </p:stCondLst>
                                        </p:cTn>
                                        <p:tgtEl>
                                          <p:spTgt spid="4"/>
                                        </p:tgtEl>
                                        <p:attrNameLst>
                                          <p:attrName>ppt_y</p:attrName>
                                        </p:attrNameLst>
                                      </p:cBhvr>
                                      <p:tavLst>
                                        <p:tav tm="0" fmla="#ppt_y-sin(pi*$)/81">
                                          <p:val>
                                            <p:fltVal val="0"/>
                                          </p:val>
                                        </p:tav>
                                        <p:tav tm="100000">
                                          <p:val>
                                            <p:fltVal val="1"/>
                                          </p:val>
                                        </p:tav>
                                      </p:tavLst>
                                    </p:anim>
                                    <p:animScale>
                                      <p:cBhvr>
                                        <p:cTn id="53" dur="65">
                                          <p:stCondLst>
                                            <p:cond delay="1625"/>
                                          </p:stCondLst>
                                        </p:cTn>
                                        <p:tgtEl>
                                          <p:spTgt spid="4"/>
                                        </p:tgtEl>
                                      </p:cBhvr>
                                      <p:to x="100000" y="60000"/>
                                    </p:animScale>
                                    <p:animScale>
                                      <p:cBhvr>
                                        <p:cTn id="54" dur="415" decel="50000">
                                          <p:stCondLst>
                                            <p:cond delay="1690"/>
                                          </p:stCondLst>
                                        </p:cTn>
                                        <p:tgtEl>
                                          <p:spTgt spid="4"/>
                                        </p:tgtEl>
                                      </p:cBhvr>
                                      <p:to x="100000" y="100000"/>
                                    </p:animScale>
                                    <p:animScale>
                                      <p:cBhvr>
                                        <p:cTn id="55" dur="65">
                                          <p:stCondLst>
                                            <p:cond delay="3280"/>
                                          </p:stCondLst>
                                        </p:cTn>
                                        <p:tgtEl>
                                          <p:spTgt spid="4"/>
                                        </p:tgtEl>
                                      </p:cBhvr>
                                      <p:to x="100000" y="80000"/>
                                    </p:animScale>
                                    <p:animScale>
                                      <p:cBhvr>
                                        <p:cTn id="56" dur="415" decel="50000">
                                          <p:stCondLst>
                                            <p:cond delay="3345"/>
                                          </p:stCondLst>
                                        </p:cTn>
                                        <p:tgtEl>
                                          <p:spTgt spid="4"/>
                                        </p:tgtEl>
                                      </p:cBhvr>
                                      <p:to x="100000" y="100000"/>
                                    </p:animScale>
                                    <p:animScale>
                                      <p:cBhvr>
                                        <p:cTn id="57" dur="65">
                                          <p:stCondLst>
                                            <p:cond delay="4105"/>
                                          </p:stCondLst>
                                        </p:cTn>
                                        <p:tgtEl>
                                          <p:spTgt spid="4"/>
                                        </p:tgtEl>
                                      </p:cBhvr>
                                      <p:to x="100000" y="90000"/>
                                    </p:animScale>
                                    <p:animScale>
                                      <p:cBhvr>
                                        <p:cTn id="58" dur="415" decel="50000">
                                          <p:stCondLst>
                                            <p:cond delay="4170"/>
                                          </p:stCondLst>
                                        </p:cTn>
                                        <p:tgtEl>
                                          <p:spTgt spid="4"/>
                                        </p:tgtEl>
                                      </p:cBhvr>
                                      <p:to x="100000" y="100000"/>
                                    </p:animScale>
                                    <p:animScale>
                                      <p:cBhvr>
                                        <p:cTn id="59" dur="65">
                                          <p:stCondLst>
                                            <p:cond delay="4520"/>
                                          </p:stCondLst>
                                        </p:cTn>
                                        <p:tgtEl>
                                          <p:spTgt spid="4"/>
                                        </p:tgtEl>
                                      </p:cBhvr>
                                      <p:to x="100000" y="95000"/>
                                    </p:animScale>
                                    <p:animScale>
                                      <p:cBhvr>
                                        <p:cTn id="60" dur="415" decel="50000">
                                          <p:stCondLst>
                                            <p:cond delay="4585"/>
                                          </p:stCondLst>
                                        </p:cTn>
                                        <p:tgtEl>
                                          <p:spTgt spid="4"/>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1450">
                                          <p:stCondLst>
                                            <p:cond delay="0"/>
                                          </p:stCondLst>
                                        </p:cTn>
                                        <p:tgtEl>
                                          <p:spTgt spid="11"/>
                                        </p:tgtEl>
                                      </p:cBhvr>
                                    </p:animEffect>
                                    <p:anim calcmode="lin" valueType="num">
                                      <p:cBhvr>
                                        <p:cTn id="64" dur="4555"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5" dur="1660"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6" dur="1660" tmFilter="0, 0; 0.125,0.2665; 0.25,0.4; 0.375,0.465; 0.5,0.5;  0.625,0.535; 0.75,0.6; 0.875,0.7335; 1,1">
                                          <p:stCondLst>
                                            <p:cond delay="1660"/>
                                          </p:stCondLst>
                                        </p:cTn>
                                        <p:tgtEl>
                                          <p:spTgt spid="11"/>
                                        </p:tgtEl>
                                        <p:attrNameLst>
                                          <p:attrName>ppt_y</p:attrName>
                                        </p:attrNameLst>
                                      </p:cBhvr>
                                      <p:tavLst>
                                        <p:tav tm="0" fmla="#ppt_y-sin(pi*$)/9">
                                          <p:val>
                                            <p:fltVal val="0"/>
                                          </p:val>
                                        </p:tav>
                                        <p:tav tm="100000">
                                          <p:val>
                                            <p:fltVal val="1"/>
                                          </p:val>
                                        </p:tav>
                                      </p:tavLst>
                                    </p:anim>
                                    <p:anim calcmode="lin" valueType="num">
                                      <p:cBhvr>
                                        <p:cTn id="67" dur="830" tmFilter="0, 0; 0.125,0.2665; 0.25,0.4; 0.375,0.465; 0.5,0.5;  0.625,0.535; 0.75,0.6; 0.875,0.7335; 1,1">
                                          <p:stCondLst>
                                            <p:cond delay="3310"/>
                                          </p:stCondLst>
                                        </p:cTn>
                                        <p:tgtEl>
                                          <p:spTgt spid="11"/>
                                        </p:tgtEl>
                                        <p:attrNameLst>
                                          <p:attrName>ppt_y</p:attrName>
                                        </p:attrNameLst>
                                      </p:cBhvr>
                                      <p:tavLst>
                                        <p:tav tm="0" fmla="#ppt_y-sin(pi*$)/27">
                                          <p:val>
                                            <p:fltVal val="0"/>
                                          </p:val>
                                        </p:tav>
                                        <p:tav tm="100000">
                                          <p:val>
                                            <p:fltVal val="1"/>
                                          </p:val>
                                        </p:tav>
                                      </p:tavLst>
                                    </p:anim>
                                    <p:anim calcmode="lin" valueType="num">
                                      <p:cBhvr>
                                        <p:cTn id="68" dur="410" tmFilter="0, 0; 0.125,0.2665; 0.25,0.4; 0.375,0.465; 0.5,0.5;  0.625,0.535; 0.75,0.6; 0.875,0.7335; 1,1">
                                          <p:stCondLst>
                                            <p:cond delay="4140"/>
                                          </p:stCondLst>
                                        </p:cTn>
                                        <p:tgtEl>
                                          <p:spTgt spid="11"/>
                                        </p:tgtEl>
                                        <p:attrNameLst>
                                          <p:attrName>ppt_y</p:attrName>
                                        </p:attrNameLst>
                                      </p:cBhvr>
                                      <p:tavLst>
                                        <p:tav tm="0" fmla="#ppt_y-sin(pi*$)/81">
                                          <p:val>
                                            <p:fltVal val="0"/>
                                          </p:val>
                                        </p:tav>
                                        <p:tav tm="100000">
                                          <p:val>
                                            <p:fltVal val="1"/>
                                          </p:val>
                                        </p:tav>
                                      </p:tavLst>
                                    </p:anim>
                                    <p:animScale>
                                      <p:cBhvr>
                                        <p:cTn id="69" dur="65">
                                          <p:stCondLst>
                                            <p:cond delay="1625"/>
                                          </p:stCondLst>
                                        </p:cTn>
                                        <p:tgtEl>
                                          <p:spTgt spid="11"/>
                                        </p:tgtEl>
                                      </p:cBhvr>
                                      <p:to x="100000" y="60000"/>
                                    </p:animScale>
                                    <p:animScale>
                                      <p:cBhvr>
                                        <p:cTn id="70" dur="415" decel="50000">
                                          <p:stCondLst>
                                            <p:cond delay="1690"/>
                                          </p:stCondLst>
                                        </p:cTn>
                                        <p:tgtEl>
                                          <p:spTgt spid="11"/>
                                        </p:tgtEl>
                                      </p:cBhvr>
                                      <p:to x="100000" y="100000"/>
                                    </p:animScale>
                                    <p:animScale>
                                      <p:cBhvr>
                                        <p:cTn id="71" dur="65">
                                          <p:stCondLst>
                                            <p:cond delay="3280"/>
                                          </p:stCondLst>
                                        </p:cTn>
                                        <p:tgtEl>
                                          <p:spTgt spid="11"/>
                                        </p:tgtEl>
                                      </p:cBhvr>
                                      <p:to x="100000" y="80000"/>
                                    </p:animScale>
                                    <p:animScale>
                                      <p:cBhvr>
                                        <p:cTn id="72" dur="415" decel="50000">
                                          <p:stCondLst>
                                            <p:cond delay="3345"/>
                                          </p:stCondLst>
                                        </p:cTn>
                                        <p:tgtEl>
                                          <p:spTgt spid="11"/>
                                        </p:tgtEl>
                                      </p:cBhvr>
                                      <p:to x="100000" y="100000"/>
                                    </p:animScale>
                                    <p:animScale>
                                      <p:cBhvr>
                                        <p:cTn id="73" dur="65">
                                          <p:stCondLst>
                                            <p:cond delay="4105"/>
                                          </p:stCondLst>
                                        </p:cTn>
                                        <p:tgtEl>
                                          <p:spTgt spid="11"/>
                                        </p:tgtEl>
                                      </p:cBhvr>
                                      <p:to x="100000" y="90000"/>
                                    </p:animScale>
                                    <p:animScale>
                                      <p:cBhvr>
                                        <p:cTn id="74" dur="415" decel="50000">
                                          <p:stCondLst>
                                            <p:cond delay="4170"/>
                                          </p:stCondLst>
                                        </p:cTn>
                                        <p:tgtEl>
                                          <p:spTgt spid="11"/>
                                        </p:tgtEl>
                                      </p:cBhvr>
                                      <p:to x="100000" y="100000"/>
                                    </p:animScale>
                                    <p:animScale>
                                      <p:cBhvr>
                                        <p:cTn id="75" dur="65">
                                          <p:stCondLst>
                                            <p:cond delay="4520"/>
                                          </p:stCondLst>
                                        </p:cTn>
                                        <p:tgtEl>
                                          <p:spTgt spid="11"/>
                                        </p:tgtEl>
                                      </p:cBhvr>
                                      <p:to x="100000" y="95000"/>
                                    </p:animScale>
                                    <p:animScale>
                                      <p:cBhvr>
                                        <p:cTn id="76" dur="415" decel="50000">
                                          <p:stCondLst>
                                            <p:cond delay="4585"/>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r="3809"/>
          <a:stretch/>
        </p:blipFill>
        <p:spPr>
          <a:xfrm>
            <a:off x="4790365" y="221776"/>
            <a:ext cx="7401636" cy="6414448"/>
          </a:xfrm>
          <a:prstGeom prst="rect">
            <a:avLst/>
          </a:prstGeom>
        </p:spPr>
      </p:pic>
      <p:pic>
        <p:nvPicPr>
          <p:cNvPr id="12" name="Image 11"/>
          <p:cNvPicPr>
            <a:picLocks noChangeAspect="1"/>
          </p:cNvPicPr>
          <p:nvPr/>
        </p:nvPicPr>
        <p:blipFill rotWithShape="1">
          <a:blip r:embed="rId4">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5">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332036" y="4539828"/>
            <a:ext cx="4628576" cy="1815882"/>
          </a:xfrm>
          <a:prstGeom prst="rect">
            <a:avLst/>
          </a:prstGeom>
        </p:spPr>
        <p:txBody>
          <a:bodyPr wrap="square">
            <a:spAutoFit/>
          </a:bodyPr>
          <a:lstStyle/>
          <a:p>
            <a:pPr algn="ctr"/>
            <a:r>
              <a:rPr lang="fr-FR" sz="2800" dirty="0">
                <a:solidFill>
                  <a:schemeClr val="bg1"/>
                </a:solidFill>
                <a:latin typeface="+mj-lt"/>
              </a:rPr>
              <a:t>Etre oints par l’Esprit et aller vers nos frères annoncer la Parole, en devenant pour eux un instrument de salut.</a:t>
            </a:r>
            <a:endParaRPr lang="fr-FR" sz="2800" dirty="0">
              <a:solidFill>
                <a:schemeClr val="bg1"/>
              </a:solidFill>
              <a:latin typeface="+mj-lt"/>
            </a:endParaRPr>
          </a:p>
        </p:txBody>
      </p:sp>
      <p:sp>
        <p:nvSpPr>
          <p:cNvPr id="3" name="Rectangle 2"/>
          <p:cNvSpPr/>
          <p:nvPr/>
        </p:nvSpPr>
        <p:spPr>
          <a:xfrm>
            <a:off x="6396204" y="265036"/>
            <a:ext cx="4492315" cy="1815882"/>
          </a:xfrm>
          <a:prstGeom prst="rect">
            <a:avLst/>
          </a:prstGeom>
        </p:spPr>
        <p:txBody>
          <a:bodyPr wrap="square">
            <a:spAutoFit/>
          </a:bodyPr>
          <a:lstStyle/>
          <a:p>
            <a:pPr algn="ctr"/>
            <a:r>
              <a:rPr lang="fr-FR" sz="2800" dirty="0">
                <a:solidFill>
                  <a:schemeClr val="bg1"/>
                </a:solidFill>
                <a:latin typeface="+mj-lt"/>
              </a:rPr>
              <a:t>Dépendre du Saint Esprit c’est le laisser créer en soi la ressemblance au Christ doux et humble de cœur.</a:t>
            </a:r>
            <a:endParaRPr lang="fr-FR" sz="2800" dirty="0">
              <a:solidFill>
                <a:schemeClr val="bg1"/>
              </a:solidFill>
              <a:latin typeface="+mj-lt"/>
            </a:endParaRPr>
          </a:p>
        </p:txBody>
      </p:sp>
      <p:pic>
        <p:nvPicPr>
          <p:cNvPr id="11" name="Picture 10" descr="http://filles-de-la-charite.org/wp-content/gallery/contact-europa/europe-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368" y="2115773"/>
            <a:ext cx="3526258" cy="26446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877546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5000">
        <p15:prstTrans prst="drape"/>
      </p:transition>
    </mc:Choice>
    <mc:Fallback>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0" fill="hold"/>
                                        <p:tgtEl>
                                          <p:spTgt spid="11"/>
                                        </p:tgtEl>
                                        <p:attrNameLst>
                                          <p:attrName>ppt_w</p:attrName>
                                        </p:attrNameLst>
                                      </p:cBhvr>
                                      <p:tavLst>
                                        <p:tav tm="0">
                                          <p:val>
                                            <p:fltVal val="0"/>
                                          </p:val>
                                        </p:tav>
                                        <p:tav tm="100000">
                                          <p:val>
                                            <p:strVal val="#ppt_w"/>
                                          </p:val>
                                        </p:tav>
                                      </p:tavLst>
                                    </p:anim>
                                    <p:anim calcmode="lin" valueType="num">
                                      <p:cBhvr>
                                        <p:cTn id="11" dur="5000" fill="hold"/>
                                        <p:tgtEl>
                                          <p:spTgt spid="11"/>
                                        </p:tgtEl>
                                        <p:attrNameLst>
                                          <p:attrName>ppt_h</p:attrName>
                                        </p:attrNameLst>
                                      </p:cBhvr>
                                      <p:tavLst>
                                        <p:tav tm="0">
                                          <p:val>
                                            <p:fltVal val="0"/>
                                          </p:val>
                                        </p:tav>
                                        <p:tav tm="100000">
                                          <p:val>
                                            <p:strVal val="#ppt_h"/>
                                          </p:val>
                                        </p:tav>
                                      </p:tavLst>
                                    </p:anim>
                                    <p:animEffect transition="in" filter="fade">
                                      <p:cBhvr>
                                        <p:cTn id="12" dur="5000"/>
                                        <p:tgtEl>
                                          <p:spTgt spid="11"/>
                                        </p:tgtEl>
                                      </p:cBhvr>
                                    </p:animEffect>
                                  </p:childTnLst>
                                </p:cTn>
                              </p:par>
                            </p:childTnLst>
                          </p:cTn>
                        </p:par>
                        <p:par>
                          <p:cTn id="13" fill="hold">
                            <p:stCondLst>
                              <p:cond delay="5000"/>
                            </p:stCondLst>
                            <p:childTnLst>
                              <p:par>
                                <p:cTn id="14" presetID="8"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amond(in)">
                                      <p:cBhvr>
                                        <p:cTn id="16" dur="5000"/>
                                        <p:tgtEl>
                                          <p:spTgt spid="3"/>
                                        </p:tgtEl>
                                      </p:cBhvr>
                                    </p:animEffect>
                                  </p:childTnLst>
                                </p:cTn>
                              </p:par>
                            </p:childTnLst>
                          </p:cTn>
                        </p:par>
                        <p:par>
                          <p:cTn id="17" fill="hold">
                            <p:stCondLst>
                              <p:cond delay="10000"/>
                            </p:stCondLst>
                            <p:childTnLst>
                              <p:par>
                                <p:cTn id="18" presetID="8"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amond(in)">
                                      <p:cBhvr>
                                        <p:cTn id="20"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4638" y="1195439"/>
            <a:ext cx="4600306" cy="4467125"/>
          </a:xfrm>
          <a:prstGeom prst="rect">
            <a:avLst/>
          </a:prstGeom>
          <a:ln>
            <a:noFill/>
          </a:ln>
          <a:effectLst>
            <a:softEdge rad="112500"/>
          </a:effectLst>
        </p:spPr>
      </p:pic>
      <p:sp>
        <p:nvSpPr>
          <p:cNvPr id="2" name="Rectangle 1"/>
          <p:cNvSpPr/>
          <p:nvPr/>
        </p:nvSpPr>
        <p:spPr>
          <a:xfrm>
            <a:off x="3944379" y="456710"/>
            <a:ext cx="3377967" cy="5842497"/>
          </a:xfrm>
          <a:prstGeom prst="rect">
            <a:avLst/>
          </a:prstGeom>
        </p:spPr>
        <p:txBody>
          <a:bodyPr wrap="square">
            <a:spAutoFit/>
          </a:bodyPr>
          <a:lstStyle/>
          <a:p>
            <a:pPr algn="ctr">
              <a:lnSpc>
                <a:spcPct val="150000"/>
              </a:lnSpc>
            </a:pPr>
            <a:r>
              <a:rPr lang="fr-FR" sz="2800" dirty="0">
                <a:solidFill>
                  <a:srgbClr val="002060"/>
                </a:solidFill>
                <a:latin typeface="+mj-lt"/>
              </a:rPr>
              <a:t>Voilà notre première confiance : Dieu dépasse nos attentes et il nous surprend par sa générosité, en faisant germer les fruits de notre travail au-delà des calculs de l’efficacité humaine.</a:t>
            </a:r>
            <a:endParaRPr lang="fr-FR" sz="2800" dirty="0">
              <a:solidFill>
                <a:srgbClr val="002060"/>
              </a:solidFill>
              <a:latin typeface="+mj-lt"/>
            </a:endParaRPr>
          </a:p>
        </p:txBody>
      </p:sp>
    </p:spTree>
    <p:extLst>
      <p:ext uri="{BB962C8B-B14F-4D97-AF65-F5344CB8AC3E}">
        <p14:creationId xmlns:p14="http://schemas.microsoft.com/office/powerpoint/2010/main" val="24223251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8000">
        <p15:prstTrans prst="peelOff"/>
      </p:transition>
    </mc:Choice>
    <mc:Fallback>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6381" y="562969"/>
            <a:ext cx="6468740" cy="5732060"/>
          </a:xfrm>
          <a:prstGeom prst="rect">
            <a:avLst/>
          </a:prstGeom>
        </p:spPr>
      </p:pic>
      <p:sp>
        <p:nvSpPr>
          <p:cNvPr id="2" name="Rectangle 1"/>
          <p:cNvSpPr/>
          <p:nvPr/>
        </p:nvSpPr>
        <p:spPr>
          <a:xfrm>
            <a:off x="3329021" y="914677"/>
            <a:ext cx="3928367" cy="4938403"/>
          </a:xfrm>
          <a:prstGeom prst="rect">
            <a:avLst/>
          </a:prstGeom>
        </p:spPr>
        <p:txBody>
          <a:bodyPr wrap="square">
            <a:spAutoFit/>
          </a:bodyPr>
          <a:lstStyle/>
          <a:p>
            <a:pPr>
              <a:lnSpc>
                <a:spcPts val="3800"/>
              </a:lnSpc>
            </a:pPr>
            <a:r>
              <a:rPr lang="fr-FR" sz="2600" dirty="0">
                <a:solidFill>
                  <a:srgbClr val="002060"/>
                </a:solidFill>
                <a:latin typeface="+mj-lt"/>
              </a:rPr>
              <a:t>       </a:t>
            </a:r>
            <a:r>
              <a:rPr lang="fr-FR" sz="2800" dirty="0">
                <a:solidFill>
                  <a:srgbClr val="002060"/>
                </a:solidFill>
                <a:latin typeface="+mj-lt"/>
              </a:rPr>
              <a:t>Il faut alimenter </a:t>
            </a:r>
          </a:p>
          <a:p>
            <a:pPr>
              <a:lnSpc>
                <a:spcPts val="3800"/>
              </a:lnSpc>
            </a:pPr>
            <a:r>
              <a:rPr lang="fr-FR" sz="2800" dirty="0">
                <a:solidFill>
                  <a:srgbClr val="002060"/>
                </a:solidFill>
                <a:latin typeface="+mj-lt"/>
              </a:rPr>
              <a:t>    la vie chrétienne par</a:t>
            </a:r>
          </a:p>
          <a:p>
            <a:pPr>
              <a:lnSpc>
                <a:spcPts val="3800"/>
              </a:lnSpc>
            </a:pPr>
            <a:r>
              <a:rPr lang="fr-FR" sz="2800" dirty="0">
                <a:solidFill>
                  <a:srgbClr val="002060"/>
                </a:solidFill>
                <a:latin typeface="+mj-lt"/>
              </a:rPr>
              <a:t> l’écoute de la Parole de</a:t>
            </a:r>
          </a:p>
          <a:p>
            <a:pPr>
              <a:lnSpc>
                <a:spcPts val="3800"/>
              </a:lnSpc>
            </a:pPr>
            <a:r>
              <a:rPr lang="fr-FR" sz="2800" dirty="0">
                <a:solidFill>
                  <a:srgbClr val="002060"/>
                </a:solidFill>
                <a:latin typeface="+mj-lt"/>
              </a:rPr>
              <a:t>  Dieu et, surtout, prendre</a:t>
            </a:r>
          </a:p>
          <a:p>
            <a:pPr>
              <a:lnSpc>
                <a:spcPts val="3800"/>
              </a:lnSpc>
            </a:pPr>
            <a:r>
              <a:rPr lang="fr-FR" sz="2800" dirty="0">
                <a:solidFill>
                  <a:srgbClr val="002060"/>
                </a:solidFill>
                <a:latin typeface="+mj-lt"/>
              </a:rPr>
              <a:t>       soin de la relation</a:t>
            </a:r>
          </a:p>
          <a:p>
            <a:pPr>
              <a:lnSpc>
                <a:spcPts val="3800"/>
              </a:lnSpc>
            </a:pPr>
            <a:r>
              <a:rPr lang="fr-FR" sz="2800" dirty="0">
                <a:solidFill>
                  <a:srgbClr val="002060"/>
                </a:solidFill>
                <a:latin typeface="+mj-lt"/>
              </a:rPr>
              <a:t>     personnelle avec le </a:t>
            </a:r>
          </a:p>
          <a:p>
            <a:pPr>
              <a:lnSpc>
                <a:spcPts val="3800"/>
              </a:lnSpc>
            </a:pPr>
            <a:r>
              <a:rPr lang="fr-FR" sz="2800" dirty="0">
                <a:solidFill>
                  <a:srgbClr val="002060"/>
                </a:solidFill>
                <a:latin typeface="+mj-lt"/>
              </a:rPr>
              <a:t> Seigneur dans l’adoration</a:t>
            </a:r>
          </a:p>
          <a:p>
            <a:pPr>
              <a:lnSpc>
                <a:spcPts val="3800"/>
              </a:lnSpc>
            </a:pPr>
            <a:r>
              <a:rPr lang="fr-FR" sz="2800" dirty="0">
                <a:solidFill>
                  <a:srgbClr val="002060"/>
                </a:solidFill>
                <a:latin typeface="+mj-lt"/>
              </a:rPr>
              <a:t>     eucharistique, ‘‘lieu’’</a:t>
            </a:r>
          </a:p>
          <a:p>
            <a:pPr>
              <a:lnSpc>
                <a:spcPts val="3800"/>
              </a:lnSpc>
            </a:pPr>
            <a:r>
              <a:rPr lang="fr-FR" sz="2800" dirty="0">
                <a:solidFill>
                  <a:srgbClr val="002060"/>
                </a:solidFill>
                <a:latin typeface="+mj-lt"/>
              </a:rPr>
              <a:t>         privilégié de la</a:t>
            </a:r>
          </a:p>
          <a:p>
            <a:pPr>
              <a:lnSpc>
                <a:spcPts val="3800"/>
              </a:lnSpc>
            </a:pPr>
            <a:r>
              <a:rPr lang="fr-FR" sz="2800" dirty="0">
                <a:solidFill>
                  <a:srgbClr val="002060"/>
                </a:solidFill>
                <a:latin typeface="+mj-lt"/>
              </a:rPr>
              <a:t>    rencontre avec Dieu.</a:t>
            </a:r>
            <a:endParaRPr lang="fr-FR" sz="2800" dirty="0">
              <a:solidFill>
                <a:srgbClr val="002060"/>
              </a:solidFill>
              <a:latin typeface="+mj-lt"/>
            </a:endParaRPr>
          </a:p>
        </p:txBody>
      </p:sp>
    </p:spTree>
    <p:extLst>
      <p:ext uri="{BB962C8B-B14F-4D97-AF65-F5344CB8AC3E}">
        <p14:creationId xmlns:p14="http://schemas.microsoft.com/office/powerpoint/2010/main" val="25492546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2000">
        <p15:prstTrans prst="drape"/>
      </p:transition>
    </mc:Choice>
    <mc:Fallback>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0" fill="hold"/>
                                        <p:tgtEl>
                                          <p:spTgt spid="2"/>
                                        </p:tgtEl>
                                        <p:attrNameLst>
                                          <p:attrName>ppt_w</p:attrName>
                                        </p:attrNameLst>
                                      </p:cBhvr>
                                      <p:tavLst>
                                        <p:tav tm="0">
                                          <p:val>
                                            <p:fltVal val="0"/>
                                          </p:val>
                                        </p:tav>
                                        <p:tav tm="100000">
                                          <p:val>
                                            <p:strVal val="#ppt_w"/>
                                          </p:val>
                                        </p:tav>
                                      </p:tavLst>
                                    </p:anim>
                                    <p:anim calcmode="lin" valueType="num">
                                      <p:cBhvr>
                                        <p:cTn id="11" dur="5000" fill="hold"/>
                                        <p:tgtEl>
                                          <p:spTgt spid="2"/>
                                        </p:tgtEl>
                                        <p:attrNameLst>
                                          <p:attrName>ppt_h</p:attrName>
                                        </p:attrNameLst>
                                      </p:cBhvr>
                                      <p:tavLst>
                                        <p:tav tm="0">
                                          <p:val>
                                            <p:fltVal val="0"/>
                                          </p:val>
                                        </p:tav>
                                        <p:tav tm="100000">
                                          <p:val>
                                            <p:strVal val="#ppt_h"/>
                                          </p:val>
                                        </p:tav>
                                      </p:tavLst>
                                    </p:anim>
                                    <p:animEffect transition="in" filter="fade">
                                      <p:cBhvr>
                                        <p:cTn id="12"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86003" y="1665601"/>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21843">
            <a:off x="4751402" y="926802"/>
            <a:ext cx="6266754" cy="6405571"/>
          </a:xfrm>
          <a:prstGeom prst="ellipse">
            <a:avLst/>
          </a:prstGeom>
          <a:ln>
            <a:noFill/>
          </a:ln>
          <a:effectLst>
            <a:softEdge rad="112500"/>
          </a:effectLst>
        </p:spPr>
      </p:pic>
      <p:pic>
        <p:nvPicPr>
          <p:cNvPr id="5" name="Image 4"/>
          <p:cNvPicPr>
            <a:picLocks noChangeAspect="1"/>
          </p:cNvPicPr>
          <p:nvPr/>
        </p:nvPicPr>
        <p:blipFill rotWithShape="1">
          <a:blip r:embed="rId5" cstate="print">
            <a:extLst>
              <a:ext uri="{28A0092B-C50C-407E-A947-70E740481C1C}">
                <a14:useLocalDpi xmlns:a14="http://schemas.microsoft.com/office/drawing/2010/main" val="0"/>
              </a:ext>
            </a:extLst>
          </a:blip>
          <a:srcRect t="7250" b="6986"/>
          <a:stretch/>
        </p:blipFill>
        <p:spPr>
          <a:xfrm>
            <a:off x="5997164" y="2629541"/>
            <a:ext cx="2983786" cy="3075550"/>
          </a:xfrm>
          <a:prstGeom prst="ellipse">
            <a:avLst/>
          </a:prstGeom>
          <a:ln>
            <a:noFill/>
          </a:ln>
          <a:effectLst>
            <a:softEdge rad="112500"/>
          </a:effectLst>
        </p:spPr>
      </p:pic>
      <p:sp>
        <p:nvSpPr>
          <p:cNvPr id="2" name="Rectangle 1"/>
          <p:cNvSpPr/>
          <p:nvPr/>
        </p:nvSpPr>
        <p:spPr>
          <a:xfrm>
            <a:off x="3681236" y="701412"/>
            <a:ext cx="8029488" cy="1384995"/>
          </a:xfrm>
          <a:prstGeom prst="rect">
            <a:avLst/>
          </a:prstGeom>
        </p:spPr>
        <p:txBody>
          <a:bodyPr wrap="square">
            <a:spAutoFit/>
          </a:bodyPr>
          <a:lstStyle/>
          <a:p>
            <a:pPr algn="ctr"/>
            <a:r>
              <a:rPr lang="fr-FR" sz="2800" dirty="0">
                <a:solidFill>
                  <a:srgbClr val="002060"/>
                </a:solidFill>
                <a:effectLst>
                  <a:outerShdw blurRad="38100" dist="38100" dir="2700000" algn="tl">
                    <a:srgbClr val="000000">
                      <a:alpha val="43137"/>
                    </a:srgbClr>
                  </a:outerShdw>
                </a:effectLst>
                <a:latin typeface="+mj-lt"/>
              </a:rPr>
              <a:t>« L’appel entendu par les premières Sœurs est toujours celui qui, à travers le monde, suscite et rassemble les Filles de la Charité. « </a:t>
            </a:r>
            <a:endParaRPr lang="fr-FR" sz="2800" dirty="0">
              <a:solidFill>
                <a:srgbClr val="002060"/>
              </a:solidFill>
              <a:effectLst>
                <a:outerShdw blurRad="38100" dist="38100" dir="2700000" algn="tl">
                  <a:srgbClr val="000000">
                    <a:alpha val="43137"/>
                  </a:srgbClr>
                </a:outerShdw>
              </a:effectLst>
              <a:latin typeface="+mj-lt"/>
            </a:endParaRPr>
          </a:p>
        </p:txBody>
      </p:sp>
      <p:pic>
        <p:nvPicPr>
          <p:cNvPr id="3" name="Image 2"/>
          <p:cNvPicPr>
            <a:picLocks noChangeAspect="1"/>
          </p:cNvPicPr>
          <p:nvPr/>
        </p:nvPicPr>
        <p:blipFill rotWithShape="1">
          <a:blip r:embed="rId6"/>
          <a:srcRect r="3099"/>
          <a:stretch/>
        </p:blipFill>
        <p:spPr>
          <a:xfrm>
            <a:off x="5961354" y="2603727"/>
            <a:ext cx="2938225" cy="3189305"/>
          </a:xfrm>
          <a:prstGeom prst="ellipse">
            <a:avLst/>
          </a:prstGeom>
          <a:ln>
            <a:noFill/>
          </a:ln>
          <a:effectLst>
            <a:softEdge rad="112500"/>
          </a:effectLst>
        </p:spPr>
      </p:pic>
      <p:pic>
        <p:nvPicPr>
          <p:cNvPr id="6" name="Picture 2" descr="E:\Obrazy\Wincentyńskie\Austria, watercolor 2.jpg"/>
          <p:cNvPicPr>
            <a:picLocks noChangeAspect="1" noChangeArrowheads="1"/>
          </p:cNvPicPr>
          <p:nvPr/>
        </p:nvPicPr>
        <p:blipFill>
          <a:blip r:embed="rId7" cstate="print">
            <a:lum bright="-10000"/>
          </a:blip>
          <a:srcRect/>
          <a:stretch>
            <a:fillRect/>
          </a:stretch>
        </p:blipFill>
        <p:spPr bwMode="auto">
          <a:xfrm>
            <a:off x="6159748" y="2670597"/>
            <a:ext cx="2780516" cy="2905086"/>
          </a:xfrm>
          <a:prstGeom prst="ellipse">
            <a:avLst/>
          </a:prstGeom>
          <a:ln>
            <a:noFill/>
          </a:ln>
          <a:effectLst>
            <a:softEdge rad="112500"/>
          </a:effectLst>
        </p:spPr>
      </p:pic>
      <p:pic>
        <p:nvPicPr>
          <p:cNvPr id="14" name="Image 13"/>
          <p:cNvPicPr>
            <a:picLocks noChangeAspect="1"/>
          </p:cNvPicPr>
          <p:nvPr/>
        </p:nvPicPr>
        <p:blipFill rotWithShape="1">
          <a:blip r:embed="rId8">
            <a:extLst>
              <a:ext uri="{28A0092B-C50C-407E-A947-70E740481C1C}">
                <a14:useLocalDpi xmlns:a14="http://schemas.microsoft.com/office/drawing/2010/main" val="0"/>
              </a:ext>
            </a:extLst>
          </a:blip>
          <a:srcRect l="36572" t="23806" r="41933" b="34952"/>
          <a:stretch/>
        </p:blipFill>
        <p:spPr>
          <a:xfrm>
            <a:off x="6095340" y="2649212"/>
            <a:ext cx="2787434" cy="2947859"/>
          </a:xfrm>
          <a:prstGeom prst="ellipse">
            <a:avLst/>
          </a:prstGeom>
          <a:ln>
            <a:noFill/>
          </a:ln>
          <a:effectLst>
            <a:softEdge rad="112500"/>
          </a:effectLst>
        </p:spPr>
      </p:pic>
    </p:spTree>
    <p:extLst>
      <p:ext uri="{BB962C8B-B14F-4D97-AF65-F5344CB8AC3E}">
        <p14:creationId xmlns:p14="http://schemas.microsoft.com/office/powerpoint/2010/main" val="6663988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750" advClick="0" advTm="29000">
        <p15:prstTrans prst="curtains"/>
      </p:transition>
    </mc:Choice>
    <mc:Fallback>
      <p:transition spd="slow" advClick="0" advTm="2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000"/>
                                        <p:tgtEl>
                                          <p:spTgt spid="2"/>
                                        </p:tgtEl>
                                      </p:cBhvr>
                                    </p:animEffect>
                                  </p:childTnLst>
                                </p:cTn>
                              </p:par>
                            </p:childTnLst>
                          </p:cTn>
                        </p:par>
                        <p:par>
                          <p:cTn id="8" fill="hold">
                            <p:stCondLst>
                              <p:cond delay="70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0" fill="hold"/>
                                        <p:tgtEl>
                                          <p:spTgt spid="14"/>
                                        </p:tgtEl>
                                        <p:attrNameLst>
                                          <p:attrName>ppt_w</p:attrName>
                                        </p:attrNameLst>
                                      </p:cBhvr>
                                      <p:tavLst>
                                        <p:tav tm="0">
                                          <p:val>
                                            <p:fltVal val="0"/>
                                          </p:val>
                                        </p:tav>
                                        <p:tav tm="100000">
                                          <p:val>
                                            <p:strVal val="#ppt_w"/>
                                          </p:val>
                                        </p:tav>
                                      </p:tavLst>
                                    </p:anim>
                                    <p:anim calcmode="lin" valueType="num">
                                      <p:cBhvr>
                                        <p:cTn id="12" dur="5000" fill="hold"/>
                                        <p:tgtEl>
                                          <p:spTgt spid="14"/>
                                        </p:tgtEl>
                                        <p:attrNameLst>
                                          <p:attrName>ppt_h</p:attrName>
                                        </p:attrNameLst>
                                      </p:cBhvr>
                                      <p:tavLst>
                                        <p:tav tm="0">
                                          <p:val>
                                            <p:fltVal val="0"/>
                                          </p:val>
                                        </p:tav>
                                        <p:tav tm="100000">
                                          <p:val>
                                            <p:strVal val="#ppt_h"/>
                                          </p:val>
                                        </p:tav>
                                      </p:tavLst>
                                    </p:anim>
                                    <p:animEffect transition="in" filter="fade">
                                      <p:cBhvr>
                                        <p:cTn id="13" dur="5000"/>
                                        <p:tgtEl>
                                          <p:spTgt spid="14"/>
                                        </p:tgtEl>
                                      </p:cBhvr>
                                    </p:animEffect>
                                  </p:childTnLst>
                                </p:cTn>
                              </p:par>
                            </p:childTnLst>
                          </p:cTn>
                        </p:par>
                        <p:par>
                          <p:cTn id="14" fill="hold">
                            <p:stCondLst>
                              <p:cond delay="12000"/>
                            </p:stCondLst>
                            <p:childTnLst>
                              <p:par>
                                <p:cTn id="15" presetID="53" presetClass="exit" presetSubtype="32" fill="hold" nodeType="afterEffect">
                                  <p:stCondLst>
                                    <p:cond delay="0"/>
                                  </p:stCondLst>
                                  <p:childTnLst>
                                    <p:anim calcmode="lin" valueType="num">
                                      <p:cBhvr>
                                        <p:cTn id="16" dur="5000"/>
                                        <p:tgtEl>
                                          <p:spTgt spid="14"/>
                                        </p:tgtEl>
                                        <p:attrNameLst>
                                          <p:attrName>ppt_w</p:attrName>
                                        </p:attrNameLst>
                                      </p:cBhvr>
                                      <p:tavLst>
                                        <p:tav tm="0">
                                          <p:val>
                                            <p:strVal val="ppt_w"/>
                                          </p:val>
                                        </p:tav>
                                        <p:tav tm="100000">
                                          <p:val>
                                            <p:fltVal val="0"/>
                                          </p:val>
                                        </p:tav>
                                      </p:tavLst>
                                    </p:anim>
                                    <p:anim calcmode="lin" valueType="num">
                                      <p:cBhvr>
                                        <p:cTn id="17" dur="5000"/>
                                        <p:tgtEl>
                                          <p:spTgt spid="14"/>
                                        </p:tgtEl>
                                        <p:attrNameLst>
                                          <p:attrName>ppt_h</p:attrName>
                                        </p:attrNameLst>
                                      </p:cBhvr>
                                      <p:tavLst>
                                        <p:tav tm="0">
                                          <p:val>
                                            <p:strVal val="ppt_h"/>
                                          </p:val>
                                        </p:tav>
                                        <p:tav tm="100000">
                                          <p:val>
                                            <p:fltVal val="0"/>
                                          </p:val>
                                        </p:tav>
                                      </p:tavLst>
                                    </p:anim>
                                    <p:animEffect transition="out" filter="fade">
                                      <p:cBhvr>
                                        <p:cTn id="18" dur="5000"/>
                                        <p:tgtEl>
                                          <p:spTgt spid="14"/>
                                        </p:tgtEl>
                                      </p:cBhvr>
                                    </p:animEffect>
                                    <p:set>
                                      <p:cBhvr>
                                        <p:cTn id="19" dur="1" fill="hold">
                                          <p:stCondLst>
                                            <p:cond delay="4999"/>
                                          </p:stCondLst>
                                        </p:cTn>
                                        <p:tgtEl>
                                          <p:spTgt spid="14"/>
                                        </p:tgtEl>
                                        <p:attrNameLst>
                                          <p:attrName>style.visibility</p:attrName>
                                        </p:attrNameLst>
                                      </p:cBhvr>
                                      <p:to>
                                        <p:strVal val="hidden"/>
                                      </p:to>
                                    </p:se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0" fill="hold"/>
                                        <p:tgtEl>
                                          <p:spTgt spid="5"/>
                                        </p:tgtEl>
                                        <p:attrNameLst>
                                          <p:attrName>ppt_w</p:attrName>
                                        </p:attrNameLst>
                                      </p:cBhvr>
                                      <p:tavLst>
                                        <p:tav tm="0">
                                          <p:val>
                                            <p:fltVal val="0"/>
                                          </p:val>
                                        </p:tav>
                                        <p:tav tm="100000">
                                          <p:val>
                                            <p:strVal val="#ppt_w"/>
                                          </p:val>
                                        </p:tav>
                                      </p:tavLst>
                                    </p:anim>
                                    <p:anim calcmode="lin" valueType="num">
                                      <p:cBhvr>
                                        <p:cTn id="23" dur="5000" fill="hold"/>
                                        <p:tgtEl>
                                          <p:spTgt spid="5"/>
                                        </p:tgtEl>
                                        <p:attrNameLst>
                                          <p:attrName>ppt_h</p:attrName>
                                        </p:attrNameLst>
                                      </p:cBhvr>
                                      <p:tavLst>
                                        <p:tav tm="0">
                                          <p:val>
                                            <p:fltVal val="0"/>
                                          </p:val>
                                        </p:tav>
                                        <p:tav tm="100000">
                                          <p:val>
                                            <p:strVal val="#ppt_h"/>
                                          </p:val>
                                        </p:tav>
                                      </p:tavLst>
                                    </p:anim>
                                    <p:animEffect transition="in" filter="fade">
                                      <p:cBhvr>
                                        <p:cTn id="24" dur="5000"/>
                                        <p:tgtEl>
                                          <p:spTgt spid="5"/>
                                        </p:tgtEl>
                                      </p:cBhvr>
                                    </p:animEffect>
                                  </p:childTnLst>
                                </p:cTn>
                              </p:par>
                            </p:childTnLst>
                          </p:cTn>
                        </p:par>
                        <p:par>
                          <p:cTn id="25" fill="hold">
                            <p:stCondLst>
                              <p:cond delay="17000"/>
                            </p:stCondLst>
                            <p:childTnLst>
                              <p:par>
                                <p:cTn id="26" presetID="53" presetClass="exit" presetSubtype="32" fill="hold" nodeType="afterEffect">
                                  <p:stCondLst>
                                    <p:cond delay="0"/>
                                  </p:stCondLst>
                                  <p:childTnLst>
                                    <p:anim calcmode="lin" valueType="num">
                                      <p:cBhvr>
                                        <p:cTn id="27" dur="5000"/>
                                        <p:tgtEl>
                                          <p:spTgt spid="5"/>
                                        </p:tgtEl>
                                        <p:attrNameLst>
                                          <p:attrName>ppt_w</p:attrName>
                                        </p:attrNameLst>
                                      </p:cBhvr>
                                      <p:tavLst>
                                        <p:tav tm="0">
                                          <p:val>
                                            <p:strVal val="ppt_w"/>
                                          </p:val>
                                        </p:tav>
                                        <p:tav tm="100000">
                                          <p:val>
                                            <p:fltVal val="0"/>
                                          </p:val>
                                        </p:tav>
                                      </p:tavLst>
                                    </p:anim>
                                    <p:anim calcmode="lin" valueType="num">
                                      <p:cBhvr>
                                        <p:cTn id="28" dur="5000"/>
                                        <p:tgtEl>
                                          <p:spTgt spid="5"/>
                                        </p:tgtEl>
                                        <p:attrNameLst>
                                          <p:attrName>ppt_h</p:attrName>
                                        </p:attrNameLst>
                                      </p:cBhvr>
                                      <p:tavLst>
                                        <p:tav tm="0">
                                          <p:val>
                                            <p:strVal val="ppt_h"/>
                                          </p:val>
                                        </p:tav>
                                        <p:tav tm="100000">
                                          <p:val>
                                            <p:fltVal val="0"/>
                                          </p:val>
                                        </p:tav>
                                      </p:tavLst>
                                    </p:anim>
                                    <p:animEffect transition="out" filter="fade">
                                      <p:cBhvr>
                                        <p:cTn id="29" dur="5000"/>
                                        <p:tgtEl>
                                          <p:spTgt spid="5"/>
                                        </p:tgtEl>
                                      </p:cBhvr>
                                    </p:animEffect>
                                    <p:set>
                                      <p:cBhvr>
                                        <p:cTn id="30" dur="1" fill="hold">
                                          <p:stCondLst>
                                            <p:cond delay="4999"/>
                                          </p:stCondLst>
                                        </p:cTn>
                                        <p:tgtEl>
                                          <p:spTgt spid="5"/>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0" fill="hold"/>
                                        <p:tgtEl>
                                          <p:spTgt spid="6"/>
                                        </p:tgtEl>
                                        <p:attrNameLst>
                                          <p:attrName>ppt_w</p:attrName>
                                        </p:attrNameLst>
                                      </p:cBhvr>
                                      <p:tavLst>
                                        <p:tav tm="0">
                                          <p:val>
                                            <p:fltVal val="0"/>
                                          </p:val>
                                        </p:tav>
                                        <p:tav tm="100000">
                                          <p:val>
                                            <p:strVal val="#ppt_w"/>
                                          </p:val>
                                        </p:tav>
                                      </p:tavLst>
                                    </p:anim>
                                    <p:anim calcmode="lin" valueType="num">
                                      <p:cBhvr>
                                        <p:cTn id="34" dur="5000" fill="hold"/>
                                        <p:tgtEl>
                                          <p:spTgt spid="6"/>
                                        </p:tgtEl>
                                        <p:attrNameLst>
                                          <p:attrName>ppt_h</p:attrName>
                                        </p:attrNameLst>
                                      </p:cBhvr>
                                      <p:tavLst>
                                        <p:tav tm="0">
                                          <p:val>
                                            <p:fltVal val="0"/>
                                          </p:val>
                                        </p:tav>
                                        <p:tav tm="100000">
                                          <p:val>
                                            <p:strVal val="#ppt_h"/>
                                          </p:val>
                                        </p:tav>
                                      </p:tavLst>
                                    </p:anim>
                                    <p:animEffect transition="in" filter="fade">
                                      <p:cBhvr>
                                        <p:cTn id="35" dur="5000"/>
                                        <p:tgtEl>
                                          <p:spTgt spid="6"/>
                                        </p:tgtEl>
                                      </p:cBhvr>
                                    </p:animEffect>
                                  </p:childTnLst>
                                </p:cTn>
                              </p:par>
                            </p:childTnLst>
                          </p:cTn>
                        </p:par>
                        <p:par>
                          <p:cTn id="36" fill="hold">
                            <p:stCondLst>
                              <p:cond delay="22000"/>
                            </p:stCondLst>
                            <p:childTnLst>
                              <p:par>
                                <p:cTn id="37" presetID="53" presetClass="exit" presetSubtype="32" fill="hold" nodeType="afterEffect">
                                  <p:stCondLst>
                                    <p:cond delay="0"/>
                                  </p:stCondLst>
                                  <p:childTnLst>
                                    <p:anim calcmode="lin" valueType="num">
                                      <p:cBhvr>
                                        <p:cTn id="38" dur="5000"/>
                                        <p:tgtEl>
                                          <p:spTgt spid="6"/>
                                        </p:tgtEl>
                                        <p:attrNameLst>
                                          <p:attrName>ppt_w</p:attrName>
                                        </p:attrNameLst>
                                      </p:cBhvr>
                                      <p:tavLst>
                                        <p:tav tm="0">
                                          <p:val>
                                            <p:strVal val="ppt_w"/>
                                          </p:val>
                                        </p:tav>
                                        <p:tav tm="100000">
                                          <p:val>
                                            <p:fltVal val="0"/>
                                          </p:val>
                                        </p:tav>
                                      </p:tavLst>
                                    </p:anim>
                                    <p:anim calcmode="lin" valueType="num">
                                      <p:cBhvr>
                                        <p:cTn id="39" dur="5000"/>
                                        <p:tgtEl>
                                          <p:spTgt spid="6"/>
                                        </p:tgtEl>
                                        <p:attrNameLst>
                                          <p:attrName>ppt_h</p:attrName>
                                        </p:attrNameLst>
                                      </p:cBhvr>
                                      <p:tavLst>
                                        <p:tav tm="0">
                                          <p:val>
                                            <p:strVal val="ppt_h"/>
                                          </p:val>
                                        </p:tav>
                                        <p:tav tm="100000">
                                          <p:val>
                                            <p:fltVal val="0"/>
                                          </p:val>
                                        </p:tav>
                                      </p:tavLst>
                                    </p:anim>
                                    <p:animEffect transition="out" filter="fade">
                                      <p:cBhvr>
                                        <p:cTn id="40" dur="5000"/>
                                        <p:tgtEl>
                                          <p:spTgt spid="6"/>
                                        </p:tgtEl>
                                      </p:cBhvr>
                                    </p:animEffect>
                                    <p:set>
                                      <p:cBhvr>
                                        <p:cTn id="41" dur="1" fill="hold">
                                          <p:stCondLst>
                                            <p:cond delay="4999"/>
                                          </p:stCondLst>
                                        </p:cTn>
                                        <p:tgtEl>
                                          <p:spTgt spid="6"/>
                                        </p:tgtEl>
                                        <p:attrNameLst>
                                          <p:attrName>style.visibility</p:attrName>
                                        </p:attrNameLst>
                                      </p:cBhvr>
                                      <p:to>
                                        <p:strVal val="hidden"/>
                                      </p:to>
                                    </p:set>
                                  </p:childTnLst>
                                </p:cTn>
                              </p:par>
                              <p:par>
                                <p:cTn id="42" presetID="53" presetClass="entr" presetSubtype="16"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0" fill="hold"/>
                                        <p:tgtEl>
                                          <p:spTgt spid="3"/>
                                        </p:tgtEl>
                                        <p:attrNameLst>
                                          <p:attrName>ppt_w</p:attrName>
                                        </p:attrNameLst>
                                      </p:cBhvr>
                                      <p:tavLst>
                                        <p:tav tm="0">
                                          <p:val>
                                            <p:fltVal val="0"/>
                                          </p:val>
                                        </p:tav>
                                        <p:tav tm="100000">
                                          <p:val>
                                            <p:strVal val="#ppt_w"/>
                                          </p:val>
                                        </p:tav>
                                      </p:tavLst>
                                    </p:anim>
                                    <p:anim calcmode="lin" valueType="num">
                                      <p:cBhvr>
                                        <p:cTn id="45" dur="5000" fill="hold"/>
                                        <p:tgtEl>
                                          <p:spTgt spid="3"/>
                                        </p:tgtEl>
                                        <p:attrNameLst>
                                          <p:attrName>ppt_h</p:attrName>
                                        </p:attrNameLst>
                                      </p:cBhvr>
                                      <p:tavLst>
                                        <p:tav tm="0">
                                          <p:val>
                                            <p:fltVal val="0"/>
                                          </p:val>
                                        </p:tav>
                                        <p:tav tm="100000">
                                          <p:val>
                                            <p:strVal val="#ppt_h"/>
                                          </p:val>
                                        </p:tav>
                                      </p:tavLst>
                                    </p:anim>
                                    <p:animEffect transition="in" filter="fade">
                                      <p:cBhvr>
                                        <p:cTn id="46"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1"/>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7" name="Lune 6"/>
          <p:cNvSpPr/>
          <p:nvPr/>
        </p:nvSpPr>
        <p:spPr>
          <a:xfrm rot="16200000">
            <a:off x="7442437" y="-1658684"/>
            <a:ext cx="1835769" cy="5859187"/>
          </a:xfrm>
          <a:prstGeom prst="moon">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348" y="1562774"/>
            <a:ext cx="6431020" cy="5295226"/>
          </a:xfrm>
          <a:prstGeom prst="rect">
            <a:avLst/>
          </a:prstGeom>
        </p:spPr>
      </p:pic>
      <p:sp>
        <p:nvSpPr>
          <p:cNvPr id="2" name="Rectangle 1"/>
          <p:cNvSpPr/>
          <p:nvPr/>
        </p:nvSpPr>
        <p:spPr>
          <a:xfrm>
            <a:off x="5144811" y="720368"/>
            <a:ext cx="6431020" cy="1938992"/>
          </a:xfrm>
          <a:prstGeom prst="rect">
            <a:avLst/>
          </a:prstGeom>
        </p:spPr>
        <p:txBody>
          <a:bodyPr wrap="square">
            <a:spAutoFit/>
          </a:bodyPr>
          <a:lstStyle/>
          <a:p>
            <a:pPr algn="ctr"/>
            <a:r>
              <a:rPr lang="fr-FR" sz="2400" dirty="0">
                <a:solidFill>
                  <a:srgbClr val="002060"/>
                </a:solidFill>
                <a:latin typeface="+mj-lt"/>
              </a:rPr>
              <a:t>découvrir l’attrait toujours actuel de la figure de Jésus, de se laisser interroger et provoquer par ses paroles et par ses gestes et, enfin, de rêver, grâce  à lui, d’une vie pleinement humaine, joyeuse        de se consacrer à l’amour.</a:t>
            </a:r>
            <a:endParaRPr lang="fr-FR" sz="2800" dirty="0">
              <a:solidFill>
                <a:srgbClr val="002060"/>
              </a:solidFill>
              <a:latin typeface="+mj-lt"/>
              <a:ea typeface="Times New Roman" panose="02020603050405020304" pitchFamily="18" charset="0"/>
            </a:endParaRPr>
          </a:p>
        </p:txBody>
      </p:sp>
    </p:spTree>
    <p:extLst>
      <p:ext uri="{BB962C8B-B14F-4D97-AF65-F5344CB8AC3E}">
        <p14:creationId xmlns:p14="http://schemas.microsoft.com/office/powerpoint/2010/main" val="37993965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1000">
        <p15:prstTrans prst="peelOff"/>
      </p:transition>
    </mc:Choice>
    <mc:Fallback>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880512" y="556880"/>
            <a:ext cx="3557275" cy="6001643"/>
          </a:xfrm>
          <a:prstGeom prst="rect">
            <a:avLst/>
          </a:prstGeom>
        </p:spPr>
        <p:txBody>
          <a:bodyPr wrap="square">
            <a:spAutoFit/>
          </a:bodyPr>
          <a:lstStyle/>
          <a:p>
            <a:pPr algn="ctr"/>
            <a:r>
              <a:rPr lang="fr-FR" sz="2400" dirty="0">
                <a:solidFill>
                  <a:srgbClr val="002060"/>
                </a:solidFill>
                <a:latin typeface="+mj-lt"/>
              </a:rPr>
              <a:t>La Très Sainte Marie, Mère de notre Sauveur, a eu le courage d’embrasser ce rêve de Dieu, en mettant sa jeunesse et son enthousiasme dans ses mains. Que son intercession nous obtienne la même ouverture de cœur, la diligence à professer notre ‘‘Me voici’’ à l’appel du Seigneur et la joie de nous mettre en route (</a:t>
            </a:r>
            <a:r>
              <a:rPr lang="fr-FR" sz="2400" dirty="0" err="1">
                <a:solidFill>
                  <a:srgbClr val="002060"/>
                </a:solidFill>
                <a:latin typeface="+mj-lt"/>
              </a:rPr>
              <a:t>Lc</a:t>
            </a:r>
            <a:r>
              <a:rPr lang="fr-FR" sz="2400" dirty="0">
                <a:solidFill>
                  <a:srgbClr val="002060"/>
                </a:solidFill>
                <a:latin typeface="+mj-lt"/>
              </a:rPr>
              <a:t> 1, 39</a:t>
            </a:r>
            <a:r>
              <a:rPr lang="fr-FR" sz="2000" dirty="0">
                <a:solidFill>
                  <a:srgbClr val="002060"/>
                </a:solidFill>
                <a:latin typeface="+mj-lt"/>
              </a:rPr>
              <a:t>),</a:t>
            </a:r>
            <a:r>
              <a:rPr lang="fr-FR" sz="2400" dirty="0">
                <a:solidFill>
                  <a:srgbClr val="002060"/>
                </a:solidFill>
                <a:latin typeface="+mj-lt"/>
              </a:rPr>
              <a:t> comme elle, pour l’annoncer au monde entier.</a:t>
            </a:r>
            <a:endParaRPr lang="fr-FR" sz="2400" dirty="0">
              <a:solidFill>
                <a:srgbClr val="002060"/>
              </a:solidFill>
              <a:latin typeface="+mj-lt"/>
            </a:endParaRPr>
          </a:p>
        </p:txBody>
      </p:sp>
      <p:pic>
        <p:nvPicPr>
          <p:cNvPr id="2052" name="Picture 4" descr="Ähnliches Foto"/>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4441" t="5270" r="6008" b="23912"/>
          <a:stretch/>
        </p:blipFill>
        <p:spPr bwMode="auto">
          <a:xfrm>
            <a:off x="7499161" y="784911"/>
            <a:ext cx="4692841" cy="52881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0648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30000">
        <p15:prstTrans prst="curtains"/>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0" fill="hold"/>
                                        <p:tgtEl>
                                          <p:spTgt spid="2052"/>
                                        </p:tgtEl>
                                        <p:attrNameLst>
                                          <p:attrName>ppt_w</p:attrName>
                                        </p:attrNameLst>
                                      </p:cBhvr>
                                      <p:tavLst>
                                        <p:tav tm="0">
                                          <p:val>
                                            <p:fltVal val="0"/>
                                          </p:val>
                                        </p:tav>
                                        <p:tav tm="100000">
                                          <p:val>
                                            <p:strVal val="#ppt_w"/>
                                          </p:val>
                                        </p:tav>
                                      </p:tavLst>
                                    </p:anim>
                                    <p:anim calcmode="lin" valueType="num">
                                      <p:cBhvr>
                                        <p:cTn id="8" dur="5000" fill="hold"/>
                                        <p:tgtEl>
                                          <p:spTgt spid="2052"/>
                                        </p:tgtEl>
                                        <p:attrNameLst>
                                          <p:attrName>ppt_h</p:attrName>
                                        </p:attrNameLst>
                                      </p:cBhvr>
                                      <p:tavLst>
                                        <p:tav tm="0">
                                          <p:val>
                                            <p:fltVal val="0"/>
                                          </p:val>
                                        </p:tav>
                                        <p:tav tm="100000">
                                          <p:val>
                                            <p:strVal val="#ppt_h"/>
                                          </p:val>
                                        </p:tav>
                                      </p:tavLst>
                                    </p:anim>
                                    <p:animEffect transition="in" filter="fade">
                                      <p:cBhvr>
                                        <p:cTn id="9" dur="5000"/>
                                        <p:tgtEl>
                                          <p:spTgt spid="2052"/>
                                        </p:tgtEl>
                                      </p:cBhvr>
                                    </p:animEffect>
                                  </p:childTnLst>
                                </p:cTn>
                              </p:par>
                            </p:childTnLst>
                          </p:cTn>
                        </p:par>
                        <p:par>
                          <p:cTn id="10" fill="hold">
                            <p:stCondLst>
                              <p:cond delay="5000"/>
                            </p:stCondLst>
                            <p:childTnLst>
                              <p:par>
                                <p:cTn id="11" presetID="16" presetClass="entr" presetSubtype="2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Horizontal)">
                                      <p:cBhvr>
                                        <p:cTn id="13"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4" name="pole tekstowe 5"/>
          <p:cNvSpPr txBox="1"/>
          <p:nvPr/>
        </p:nvSpPr>
        <p:spPr>
          <a:xfrm>
            <a:off x="5617241" y="562930"/>
            <a:ext cx="4415090" cy="1754326"/>
          </a:xfrm>
          <a:prstGeom prst="rect">
            <a:avLst/>
          </a:prstGeom>
          <a:noFill/>
        </p:spPr>
        <p:txBody>
          <a:bodyPr wrap="square" rtlCol="0">
            <a:spAutoFit/>
          </a:bodyPr>
          <a:lstStyle/>
          <a:p>
            <a:pPr algn="ctr"/>
            <a:r>
              <a:rPr lang="fr-FR" sz="3600" dirty="0">
                <a:solidFill>
                  <a:srgbClr val="FF0000"/>
                </a:solidFill>
                <a:effectLst>
                  <a:outerShdw blurRad="38100" dist="38100" dir="2700000" algn="tl">
                    <a:srgbClr val="000000">
                      <a:alpha val="43137"/>
                    </a:srgbClr>
                  </a:outerShdw>
                </a:effectLst>
                <a:latin typeface="+mj-lt"/>
              </a:rPr>
              <a:t>Filles de la Charité de Saint Vincent de Paul 2017</a:t>
            </a:r>
            <a:endParaRPr lang="fr-FR" sz="3600" dirty="0">
              <a:solidFill>
                <a:srgbClr val="FF0000"/>
              </a:solidFill>
              <a:effectLst>
                <a:outerShdw blurRad="38100" dist="38100" dir="2700000" algn="tl">
                  <a:srgbClr val="000000">
                    <a:alpha val="43137"/>
                  </a:srgbClr>
                </a:outerShdw>
              </a:effectLst>
              <a:latin typeface="+mj-lt"/>
            </a:endParaRPr>
          </a:p>
        </p:txBody>
      </p:sp>
      <p:sp>
        <p:nvSpPr>
          <p:cNvPr id="5" name="pole tekstowe 7"/>
          <p:cNvSpPr txBox="1"/>
          <p:nvPr/>
        </p:nvSpPr>
        <p:spPr>
          <a:xfrm>
            <a:off x="3819525" y="2474677"/>
            <a:ext cx="8372475" cy="3416320"/>
          </a:xfrm>
          <a:prstGeom prst="rect">
            <a:avLst/>
          </a:prstGeom>
          <a:noFill/>
        </p:spPr>
        <p:txBody>
          <a:bodyPr wrap="square" rtlCol="0">
            <a:spAutoFit/>
          </a:bodyPr>
          <a:lstStyle/>
          <a:p>
            <a:r>
              <a:rPr lang="fr-FR" sz="2400" dirty="0">
                <a:solidFill>
                  <a:srgbClr val="002060"/>
                </a:solidFill>
                <a:effectLst>
                  <a:outerShdw blurRad="38100" dist="38100" dir="2700000" algn="tl">
                    <a:srgbClr val="000000">
                      <a:alpha val="43137"/>
                    </a:srgbClr>
                  </a:outerShdw>
                </a:effectLst>
                <a:latin typeface="+mj-lt"/>
              </a:rPr>
              <a:t>Textes:</a:t>
            </a:r>
          </a:p>
          <a:p>
            <a:r>
              <a:rPr lang="fr-FR" sz="2400" dirty="0">
                <a:solidFill>
                  <a:srgbClr val="002060"/>
                </a:solidFill>
                <a:effectLst>
                  <a:outerShdw blurRad="38100" dist="38100" dir="2700000" algn="tl">
                    <a:srgbClr val="000000">
                      <a:alpha val="43137"/>
                    </a:srgbClr>
                  </a:outerShdw>
                </a:effectLst>
                <a:latin typeface="+mj-lt"/>
              </a:rPr>
              <a:t>•	Constitutions des Filles de la Charité</a:t>
            </a:r>
          </a:p>
          <a:p>
            <a:pPr marL="914400" indent="-914400"/>
            <a:r>
              <a:rPr lang="fr-FR" sz="2400" dirty="0">
                <a:solidFill>
                  <a:srgbClr val="002060"/>
                </a:solidFill>
                <a:effectLst>
                  <a:outerShdw blurRad="38100" dist="38100" dir="2700000" algn="tl">
                    <a:srgbClr val="000000">
                      <a:alpha val="43137"/>
                    </a:srgbClr>
                  </a:outerShdw>
                </a:effectLst>
                <a:latin typeface="+mj-lt"/>
              </a:rPr>
              <a:t>•	Message de sa sainteté le Pape François pour la 50ème journée de prière pour les vocations;</a:t>
            </a:r>
          </a:p>
          <a:p>
            <a:r>
              <a:rPr lang="fr-FR" sz="2400" dirty="0">
                <a:solidFill>
                  <a:srgbClr val="002060"/>
                </a:solidFill>
                <a:effectLst>
                  <a:outerShdw blurRad="38100" dist="38100" dir="2700000" algn="tl">
                    <a:srgbClr val="000000">
                      <a:alpha val="43137"/>
                    </a:srgbClr>
                  </a:outerShdw>
                </a:effectLst>
                <a:latin typeface="+mj-lt"/>
              </a:rPr>
              <a:t>•	Lettre du Pape aux jeunes</a:t>
            </a:r>
          </a:p>
          <a:p>
            <a:endParaRPr lang="fr-FR" sz="2400" dirty="0">
              <a:solidFill>
                <a:srgbClr val="002060"/>
              </a:solidFill>
              <a:effectLst>
                <a:outerShdw blurRad="38100" dist="38100" dir="2700000" algn="tl">
                  <a:srgbClr val="000000">
                    <a:alpha val="43137"/>
                  </a:srgbClr>
                </a:outerShdw>
              </a:effectLst>
              <a:latin typeface="+mj-lt"/>
            </a:endParaRPr>
          </a:p>
          <a:p>
            <a:r>
              <a:rPr lang="fr-FR" sz="2400" dirty="0">
                <a:solidFill>
                  <a:srgbClr val="002060"/>
                </a:solidFill>
                <a:effectLst>
                  <a:outerShdw blurRad="38100" dist="38100" dir="2700000" algn="tl">
                    <a:srgbClr val="000000">
                      <a:alpha val="43137"/>
                    </a:srgbClr>
                  </a:outerShdw>
                </a:effectLst>
                <a:latin typeface="+mj-lt"/>
              </a:rPr>
              <a:t>Musique : </a:t>
            </a:r>
            <a:r>
              <a:rPr lang="fr-FR" sz="2400" i="1" dirty="0" err="1">
                <a:solidFill>
                  <a:srgbClr val="002060"/>
                </a:solidFill>
                <a:effectLst>
                  <a:outerShdw blurRad="38100" dist="38100" dir="2700000" algn="tl">
                    <a:srgbClr val="000000">
                      <a:alpha val="43137"/>
                    </a:srgbClr>
                  </a:outerShdw>
                </a:effectLst>
                <a:latin typeface="+mj-lt"/>
              </a:rPr>
              <a:t>Two</a:t>
            </a:r>
            <a:r>
              <a:rPr lang="fr-FR" sz="2400" i="1" dirty="0">
                <a:solidFill>
                  <a:srgbClr val="002060"/>
                </a:solidFill>
                <a:effectLst>
                  <a:outerShdw blurRad="38100" dist="38100" dir="2700000" algn="tl">
                    <a:srgbClr val="000000">
                      <a:alpha val="43137"/>
                    </a:srgbClr>
                  </a:outerShdw>
                </a:effectLst>
                <a:latin typeface="+mj-lt"/>
              </a:rPr>
              <a:t> </a:t>
            </a:r>
            <a:r>
              <a:rPr lang="fr-FR" sz="2400" i="1" dirty="0" err="1">
                <a:solidFill>
                  <a:srgbClr val="002060"/>
                </a:solidFill>
                <a:effectLst>
                  <a:outerShdw blurRad="38100" dist="38100" dir="2700000" algn="tl">
                    <a:srgbClr val="000000">
                      <a:alpha val="43137"/>
                    </a:srgbClr>
                  </a:outerShdw>
                </a:effectLst>
                <a:latin typeface="+mj-lt"/>
              </a:rPr>
              <a:t>Together</a:t>
            </a:r>
            <a:r>
              <a:rPr lang="fr-FR" sz="2400" dirty="0">
                <a:solidFill>
                  <a:srgbClr val="002060"/>
                </a:solidFill>
                <a:effectLst>
                  <a:outerShdw blurRad="38100" dist="38100" dir="2700000" algn="tl">
                    <a:srgbClr val="000000">
                      <a:alpha val="43137"/>
                    </a:srgbClr>
                  </a:outerShdw>
                </a:effectLst>
                <a:latin typeface="+mj-lt"/>
              </a:rPr>
              <a:t>, </a:t>
            </a:r>
            <a:r>
              <a:rPr lang="fr-FR" sz="2400" dirty="0" err="1">
                <a:solidFill>
                  <a:srgbClr val="002060"/>
                </a:solidFill>
                <a:effectLst>
                  <a:outerShdw blurRad="38100" dist="38100" dir="2700000" algn="tl">
                    <a:srgbClr val="000000">
                      <a:alpha val="43137"/>
                    </a:srgbClr>
                  </a:outerShdw>
                </a:effectLst>
                <a:latin typeface="+mj-lt"/>
              </a:rPr>
              <a:t>elegant</a:t>
            </a:r>
            <a:r>
              <a:rPr lang="fr-FR" sz="2400" dirty="0">
                <a:solidFill>
                  <a:srgbClr val="002060"/>
                </a:solidFill>
                <a:effectLst>
                  <a:outerShdw blurRad="38100" dist="38100" dir="2700000" algn="tl">
                    <a:srgbClr val="000000">
                      <a:alpha val="43137"/>
                    </a:srgbClr>
                  </a:outerShdw>
                </a:effectLst>
                <a:latin typeface="+mj-lt"/>
              </a:rPr>
              <a:t> piano de Kevin </a:t>
            </a:r>
            <a:r>
              <a:rPr lang="fr-FR" sz="2400" dirty="0" err="1">
                <a:solidFill>
                  <a:srgbClr val="002060"/>
                </a:solidFill>
                <a:effectLst>
                  <a:outerShdw blurRad="38100" dist="38100" dir="2700000" algn="tl">
                    <a:srgbClr val="000000">
                      <a:alpha val="43137"/>
                    </a:srgbClr>
                  </a:outerShdw>
                </a:effectLst>
                <a:latin typeface="+mj-lt"/>
              </a:rPr>
              <a:t>MacLeod</a:t>
            </a:r>
            <a:r>
              <a:rPr lang="fr-FR" sz="2400" dirty="0">
                <a:solidFill>
                  <a:srgbClr val="002060"/>
                </a:solidFill>
                <a:effectLst>
                  <a:outerShdw blurRad="38100" dist="38100" dir="2700000" algn="tl">
                    <a:srgbClr val="000000">
                      <a:alpha val="43137"/>
                    </a:srgbClr>
                  </a:outerShdw>
                </a:effectLst>
                <a:latin typeface="+mj-lt"/>
              </a:rPr>
              <a:t> (incompetech.com) License </a:t>
            </a:r>
            <a:r>
              <a:rPr lang="fr-FR" sz="2400" dirty="0" err="1">
                <a:solidFill>
                  <a:srgbClr val="002060"/>
                </a:solidFill>
                <a:effectLst>
                  <a:outerShdw blurRad="38100" dist="38100" dir="2700000" algn="tl">
                    <a:srgbClr val="000000">
                      <a:alpha val="43137"/>
                    </a:srgbClr>
                  </a:outerShdw>
                </a:effectLst>
                <a:latin typeface="+mj-lt"/>
              </a:rPr>
              <a:t>Creative</a:t>
            </a:r>
            <a:r>
              <a:rPr lang="fr-FR" sz="2400" dirty="0">
                <a:solidFill>
                  <a:srgbClr val="002060"/>
                </a:solidFill>
                <a:effectLst>
                  <a:outerShdw blurRad="38100" dist="38100" dir="2700000" algn="tl">
                    <a:srgbClr val="000000">
                      <a:alpha val="43137"/>
                    </a:srgbClr>
                  </a:outerShdw>
                </a:effectLst>
                <a:latin typeface="+mj-lt"/>
              </a:rPr>
              <a:t> Commons: Attribution 3.0      de la  License http://creativecommons.org/licenses/by/3.0 </a:t>
            </a:r>
          </a:p>
        </p:txBody>
      </p:sp>
    </p:spTree>
    <p:extLst>
      <p:ext uri="{BB962C8B-B14F-4D97-AF65-F5344CB8AC3E}">
        <p14:creationId xmlns:p14="http://schemas.microsoft.com/office/powerpoint/2010/main" val="238241942"/>
      </p:ext>
    </p:extLst>
  </p:cSld>
  <p:clrMapOvr>
    <a:masterClrMapping/>
  </p:clrMapOvr>
  <mc:AlternateContent xmlns:mc="http://schemas.openxmlformats.org/markup-compatibility/2006">
    <mc:Choice xmlns:p14="http://schemas.microsoft.com/office/powerpoint/2010/main" Requires="p14">
      <p:transition spd="slow" p14:dur="1200" advClick="0" advTm="25000">
        <p:dissolve/>
      </p:transition>
    </mc:Choice>
    <mc:Fallback>
      <p:transition spd="slow" advClick="0" advTm="2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026566" y="4238592"/>
            <a:ext cx="8213561" cy="2246769"/>
          </a:xfrm>
          <a:prstGeom prst="rect">
            <a:avLst/>
          </a:prstGeom>
        </p:spPr>
        <p:txBody>
          <a:bodyPr wrap="square">
            <a:spAutoFit/>
          </a:bodyPr>
          <a:lstStyle/>
          <a:p>
            <a:pPr algn="ctr"/>
            <a:r>
              <a:rPr lang="fr-FR" sz="2800" dirty="0">
                <a:solidFill>
                  <a:srgbClr val="002060"/>
                </a:solidFill>
                <a:latin typeface="+mj-lt"/>
              </a:rPr>
              <a:t>Écoutez ce cri qui monte du plus profond de vous! Même quand ressentez, comme le prophète Jérémie, l’inexpérience due à votre jeunesse, Dieu vous encourage à aller là où Il vous envoie: </a:t>
            </a:r>
            <a:r>
              <a:rPr lang="fr-FR" sz="2800" b="1" dirty="0">
                <a:solidFill>
                  <a:srgbClr val="002060"/>
                </a:solidFill>
                <a:latin typeface="+mj-lt"/>
              </a:rPr>
              <a:t>« N'aie aucune crainte […] car je suis avec toi pour te délivrer » (Jr 1, 8).</a:t>
            </a:r>
            <a:endParaRPr lang="fr-FR" sz="2800" b="1" dirty="0">
              <a:solidFill>
                <a:srgbClr val="002060"/>
              </a:solidFill>
              <a:latin typeface="+mj-lt"/>
            </a:endParaRPr>
          </a:p>
        </p:txBody>
      </p:sp>
      <p:pic>
        <p:nvPicPr>
          <p:cNvPr id="24578" name="Picture 2" descr="Bildergebnis für vocazione"/>
          <p:cNvPicPr>
            <a:picLocks noChangeAspect="1" noChangeArrowheads="1"/>
          </p:cNvPicPr>
          <p:nvPr/>
        </p:nvPicPr>
        <p:blipFill rotWithShape="1">
          <a:blip r:embed="rId4">
            <a:extLst>
              <a:ext uri="{28A0092B-C50C-407E-A947-70E740481C1C}">
                <a14:useLocalDpi xmlns:a14="http://schemas.microsoft.com/office/drawing/2010/main" val="0"/>
              </a:ext>
            </a:extLst>
          </a:blip>
          <a:srcRect l="50224" r="4250"/>
          <a:stretch/>
        </p:blipFill>
        <p:spPr bwMode="auto">
          <a:xfrm>
            <a:off x="6657475" y="331954"/>
            <a:ext cx="2439566" cy="39437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883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5000">
        <p15:prstTrans prst="drape"/>
      </p:transition>
    </mc:Choice>
    <mc:Fallback>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0"/>
                                        <p:tgtEl>
                                          <p:spTgt spid="3"/>
                                        </p:tgtEl>
                                      </p:cBhvr>
                                    </p:animEffect>
                                  </p:childTnLst>
                                </p:cTn>
                              </p:par>
                              <p:par>
                                <p:cTn id="8" presetID="6" presetClass="entr" presetSubtype="32"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circle(out)">
                                      <p:cBhvr>
                                        <p:cTn id="10" dur="5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4">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0730" y="1073825"/>
            <a:ext cx="6714755" cy="4909007"/>
          </a:xfrm>
          <a:prstGeom prst="rect">
            <a:avLst/>
          </a:prstGeom>
        </p:spPr>
      </p:pic>
      <p:sp>
        <p:nvSpPr>
          <p:cNvPr id="2" name="Rectangle 1"/>
          <p:cNvSpPr/>
          <p:nvPr/>
        </p:nvSpPr>
        <p:spPr>
          <a:xfrm>
            <a:off x="4028072" y="368760"/>
            <a:ext cx="2360286" cy="6129050"/>
          </a:xfrm>
          <a:prstGeom prst="rect">
            <a:avLst/>
          </a:prstGeom>
        </p:spPr>
        <p:txBody>
          <a:bodyPr wrap="square">
            <a:spAutoFit/>
          </a:bodyPr>
          <a:lstStyle/>
          <a:p>
            <a:pPr>
              <a:lnSpc>
                <a:spcPct val="150000"/>
              </a:lnSpc>
            </a:pPr>
            <a:r>
              <a:rPr lang="fr-FR" sz="2400" dirty="0">
                <a:solidFill>
                  <a:srgbClr val="002060"/>
                </a:solidFill>
                <a:latin typeface="+mj-lt"/>
              </a:rPr>
              <a:t>N’ayez pas peur d’écouter l’Esprit qui vous suggère des choix audacieux, ne temporisez pas quand la conscience vous demande d’oser pour suivre le Maître.</a:t>
            </a:r>
            <a:endParaRPr lang="fr-FR" sz="2400" dirty="0">
              <a:solidFill>
                <a:srgbClr val="002060"/>
              </a:solidFill>
              <a:latin typeface="+mj-lt"/>
            </a:endParaRPr>
          </a:p>
        </p:txBody>
      </p:sp>
    </p:spTree>
    <p:custDataLst>
      <p:tags r:id="rId1"/>
    </p:custDataLst>
    <p:extLst>
      <p:ext uri="{BB962C8B-B14F-4D97-AF65-F5344CB8AC3E}">
        <p14:creationId xmlns:p14="http://schemas.microsoft.com/office/powerpoint/2010/main" val="30812381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20000">
        <p15:prstTrans prst="peelOff"/>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0" fill="hold"/>
                                        <p:tgtEl>
                                          <p:spTgt spid="5"/>
                                        </p:tgtEl>
                                        <p:attrNameLst>
                                          <p:attrName>ppt_w</p:attrName>
                                        </p:attrNameLst>
                                      </p:cBhvr>
                                      <p:tavLst>
                                        <p:tav tm="0">
                                          <p:val>
                                            <p:fltVal val="0"/>
                                          </p:val>
                                        </p:tav>
                                        <p:tav tm="100000">
                                          <p:val>
                                            <p:strVal val="#ppt_w"/>
                                          </p:val>
                                        </p:tav>
                                      </p:tavLst>
                                    </p:anim>
                                    <p:anim calcmode="lin" valueType="num">
                                      <p:cBhvr>
                                        <p:cTn id="11" dur="5000" fill="hold"/>
                                        <p:tgtEl>
                                          <p:spTgt spid="5"/>
                                        </p:tgtEl>
                                        <p:attrNameLst>
                                          <p:attrName>ppt_h</p:attrName>
                                        </p:attrNameLst>
                                      </p:cBhvr>
                                      <p:tavLst>
                                        <p:tav tm="0">
                                          <p:val>
                                            <p:fltVal val="0"/>
                                          </p:val>
                                        </p:tav>
                                        <p:tav tm="100000">
                                          <p:val>
                                            <p:strVal val="#ppt_h"/>
                                          </p:val>
                                        </p:tav>
                                      </p:tavLst>
                                    </p:anim>
                                    <p:animEffect transition="in" filter="fade">
                                      <p:cBhvr>
                                        <p:cTn id="12"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24049" y="1806228"/>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996090" y="155683"/>
            <a:ext cx="6558004" cy="954107"/>
          </a:xfrm>
          <a:prstGeom prst="rect">
            <a:avLst/>
          </a:prstGeom>
        </p:spPr>
        <p:txBody>
          <a:bodyPr wrap="square">
            <a:spAutoFit/>
          </a:bodyPr>
          <a:lstStyle/>
          <a:p>
            <a:pPr algn="ctr"/>
            <a:r>
              <a:rPr lang="fr-FR" sz="2800" b="1" dirty="0">
                <a:solidFill>
                  <a:srgbClr val="002060"/>
                </a:solidFill>
                <a:latin typeface="+mj-lt"/>
              </a:rPr>
              <a:t>‘‘Sortir de soi’’ pour se mettre à l’écoute de la voix du Seigneur…</a:t>
            </a:r>
            <a:r>
              <a:rPr lang="it-IT" sz="2800" dirty="0">
                <a:solidFill>
                  <a:srgbClr val="002060"/>
                </a:solidFill>
                <a:effectLst>
                  <a:outerShdw blurRad="38100" dist="38100" dir="2700000" algn="tl">
                    <a:srgbClr val="000000">
                      <a:alpha val="43137"/>
                    </a:srgbClr>
                  </a:outerShdw>
                </a:effectLst>
                <a:latin typeface="+mj-lt"/>
                <a:ea typeface="Times New Roman" panose="02020603050405020304" pitchFamily="18" charset="0"/>
              </a:rPr>
              <a:t> </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780" y="1111536"/>
            <a:ext cx="4860922" cy="3746088"/>
          </a:xfrm>
          <a:prstGeom prst="rect">
            <a:avLst/>
          </a:prstGeom>
        </p:spPr>
      </p:pic>
      <p:sp>
        <p:nvSpPr>
          <p:cNvPr id="3" name="Rectangle 2"/>
          <p:cNvSpPr/>
          <p:nvPr/>
        </p:nvSpPr>
        <p:spPr>
          <a:xfrm>
            <a:off x="4144332" y="5014561"/>
            <a:ext cx="7833815" cy="1815882"/>
          </a:xfrm>
          <a:prstGeom prst="rect">
            <a:avLst/>
          </a:prstGeom>
        </p:spPr>
        <p:txBody>
          <a:bodyPr wrap="square">
            <a:spAutoFit/>
          </a:bodyPr>
          <a:lstStyle/>
          <a:p>
            <a:pPr algn="ctr"/>
            <a:r>
              <a:rPr lang="en-US" sz="2800" dirty="0"/>
              <a:t> </a:t>
            </a:r>
            <a:r>
              <a:rPr lang="fr-FR" sz="2800" dirty="0">
                <a:solidFill>
                  <a:srgbClr val="002060"/>
                </a:solidFill>
                <a:latin typeface="+mj-lt"/>
              </a:rPr>
              <a:t>Au dire de l’Écriture, quand Dieu choisit quelqu’un pour une vocation particulière, Il s’engage à lui en indiquer le chemin. Peu à peu, à la lumière de l’Esprit, la route se précise. (C.49)</a:t>
            </a:r>
            <a:endParaRPr lang="fr-FR" sz="2400" dirty="0">
              <a:solidFill>
                <a:srgbClr val="002060"/>
              </a:solidFill>
              <a:latin typeface="+mj-lt"/>
              <a:ea typeface="Times New Roman" panose="02020603050405020304" pitchFamily="18" charset="0"/>
            </a:endParaRPr>
          </a:p>
        </p:txBody>
      </p:sp>
    </p:spTree>
    <p:extLst>
      <p:ext uri="{BB962C8B-B14F-4D97-AF65-F5344CB8AC3E}">
        <p14:creationId xmlns:p14="http://schemas.microsoft.com/office/powerpoint/2010/main" val="16923254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9000">
        <p15:prstTrans prst="drape"/>
      </p:transition>
    </mc:Choice>
    <mc:Fallback>
      <p:transition spd="slow"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0"/>
                                        <p:tgtEl>
                                          <p:spTgt spid="3"/>
                                        </p:tgtEl>
                                      </p:cBhvr>
                                    </p:animEffect>
                                  </p:childTnLst>
                                </p:cTn>
                              </p:par>
                            </p:childTnLst>
                          </p:cTn>
                        </p:par>
                        <p:par>
                          <p:cTn id="11" fill="hold">
                            <p:stCondLst>
                              <p:cond delay="5000"/>
                            </p:stCondLst>
                            <p:childTnLst>
                              <p:par>
                                <p:cTn id="12" presetID="21"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8)">
                                      <p:cBhvr>
                                        <p:cTn id="14"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056" y="764388"/>
            <a:ext cx="5544382" cy="5329227"/>
          </a:xfrm>
          <a:prstGeom prst="rect">
            <a:avLst/>
          </a:prstGeom>
        </p:spPr>
      </p:pic>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r="32387"/>
          <a:stretch/>
        </p:blipFill>
        <p:spPr>
          <a:xfrm>
            <a:off x="1018" y="0"/>
            <a:ext cx="4896155" cy="6858000"/>
          </a:xfrm>
          <a:prstGeom prst="rect">
            <a:avLst/>
          </a:prstGeom>
        </p:spPr>
      </p:pic>
      <p:sp>
        <p:nvSpPr>
          <p:cNvPr id="4" name="Rectangle 3"/>
          <p:cNvSpPr/>
          <p:nvPr/>
        </p:nvSpPr>
        <p:spPr>
          <a:xfrm>
            <a:off x="4141019" y="768133"/>
            <a:ext cx="2469004" cy="5196166"/>
          </a:xfrm>
          <a:prstGeom prst="rect">
            <a:avLst/>
          </a:prstGeom>
        </p:spPr>
        <p:txBody>
          <a:bodyPr wrap="square">
            <a:spAutoFit/>
          </a:bodyPr>
          <a:lstStyle/>
          <a:p>
            <a:pPr algn="ctr">
              <a:lnSpc>
                <a:spcPct val="150000"/>
              </a:lnSpc>
            </a:pPr>
            <a:r>
              <a:rPr lang="fr-FR" sz="2800" dirty="0">
                <a:solidFill>
                  <a:srgbClr val="002060"/>
                </a:solidFill>
                <a:effectLst>
                  <a:outerShdw blurRad="38100" dist="38100" dir="2700000" algn="tl">
                    <a:srgbClr val="000000">
                      <a:alpha val="43137"/>
                    </a:srgbClr>
                  </a:outerShdw>
                </a:effectLst>
                <a:latin typeface="+mj-lt"/>
              </a:rPr>
              <a:t>La communauté ecclésiale en tant que lieu privilégié où l’appel de Dieu naît, s’alimente et s’exprime.</a:t>
            </a:r>
            <a:endParaRPr lang="fr-FR" sz="2800" dirty="0">
              <a:solidFill>
                <a:srgbClr val="002060"/>
              </a:solidFill>
              <a:effectLst>
                <a:glow rad="63500">
                  <a:schemeClr val="accent3">
                    <a:satMod val="175000"/>
                    <a:alpha val="40000"/>
                  </a:schemeClr>
                </a:glow>
                <a:outerShdw blurRad="38100" dist="38100" dir="2700000" algn="tl">
                  <a:srgbClr val="000000">
                    <a:alpha val="43137"/>
                  </a:srgbClr>
                </a:outerShdw>
              </a:effectLst>
              <a:latin typeface="+mj-lt"/>
              <a:ea typeface="Times New Roman" panose="02020603050405020304" pitchFamily="18" charset="0"/>
            </a:endParaRPr>
          </a:p>
        </p:txBody>
      </p:sp>
      <p:pic>
        <p:nvPicPr>
          <p:cNvPr id="8" name="Picture 2" descr="http://www.fdlc-procheorient.org/images/logo-fr.png"/>
          <p:cNvPicPr>
            <a:picLocks noChangeAspect="1" noChangeArrowheads="1"/>
          </p:cNvPicPr>
          <p:nvPr/>
        </p:nvPicPr>
        <p:blipFill rotWithShape="1">
          <a:blip r:embed="rId4">
            <a:extLst>
              <a:ext uri="{28A0092B-C50C-407E-A947-70E740481C1C}">
                <a14:useLocalDpi xmlns:a14="http://schemas.microsoft.com/office/drawing/2010/main" val="0"/>
              </a:ext>
            </a:extLst>
          </a:blip>
          <a:srcRect l="4131" t="6119" r="8686" b="7890"/>
          <a:stretch/>
        </p:blipFill>
        <p:spPr bwMode="auto">
          <a:xfrm>
            <a:off x="647292" y="173066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9398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2000">
        <p15:prstTrans prst="peelOff"/>
      </p:transition>
    </mc:Choice>
    <mc:Fallback>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par>
                                <p:cTn id="10" presetID="2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r="32387"/>
          <a:stretch/>
        </p:blipFill>
        <p:spPr>
          <a:xfrm>
            <a:off x="1018"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4">
            <a:extLst>
              <a:ext uri="{28A0092B-C50C-407E-A947-70E740481C1C}">
                <a14:useLocalDpi xmlns:a14="http://schemas.microsoft.com/office/drawing/2010/main" val="0"/>
              </a:ext>
            </a:extLst>
          </a:blip>
          <a:srcRect l="4131" t="6119" r="8686" b="7890"/>
          <a:stretch/>
        </p:blipFill>
        <p:spPr bwMode="auto">
          <a:xfrm>
            <a:off x="647292" y="173066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4254368" y="552587"/>
            <a:ext cx="4544730" cy="2677656"/>
          </a:xfrm>
          <a:prstGeom prst="rect">
            <a:avLst/>
          </a:prstGeom>
        </p:spPr>
        <p:txBody>
          <a:bodyPr wrap="square">
            <a:spAutoFit/>
          </a:bodyPr>
          <a:lstStyle/>
          <a:p>
            <a:pPr algn="ctr">
              <a:lnSpc>
                <a:spcPct val="150000"/>
              </a:lnSpc>
            </a:pPr>
            <a:r>
              <a:rPr lang="en-US" sz="2800" dirty="0"/>
              <a:t>Les </a:t>
            </a:r>
            <a:r>
              <a:rPr lang="en-US" sz="2800" dirty="0" err="1"/>
              <a:t>Filles</a:t>
            </a:r>
            <a:r>
              <a:rPr lang="en-US" sz="2800" dirty="0"/>
              <a:t> de la </a:t>
            </a:r>
            <a:r>
              <a:rPr lang="en-US" sz="2800" dirty="0" err="1"/>
              <a:t>Charité</a:t>
            </a:r>
            <a:r>
              <a:rPr lang="en-US" sz="2800" dirty="0"/>
              <a:t> </a:t>
            </a:r>
            <a:r>
              <a:rPr lang="en-US" sz="2800" dirty="0" err="1"/>
              <a:t>forment</a:t>
            </a:r>
            <a:r>
              <a:rPr lang="en-US" sz="2800" dirty="0"/>
              <a:t> </a:t>
            </a:r>
            <a:r>
              <a:rPr lang="en-US" sz="2800" dirty="0" err="1"/>
              <a:t>une</a:t>
            </a:r>
            <a:r>
              <a:rPr lang="en-US" sz="2800" dirty="0"/>
              <a:t> Compagnie </a:t>
            </a:r>
            <a:r>
              <a:rPr lang="en-US" sz="2800" dirty="0" err="1"/>
              <a:t>reconnue</a:t>
            </a:r>
            <a:r>
              <a:rPr lang="en-US" sz="2800" dirty="0"/>
              <a:t> par </a:t>
            </a:r>
            <a:r>
              <a:rPr lang="en-US" sz="2800" dirty="0" err="1"/>
              <a:t>l’Église</a:t>
            </a:r>
            <a:r>
              <a:rPr lang="en-US" sz="2800" dirty="0"/>
              <a:t> sous le nom de</a:t>
            </a:r>
            <a:endParaRPr lang="fr-FR" sz="4000" dirty="0">
              <a:solidFill>
                <a:srgbClr val="002060"/>
              </a:solidFill>
              <a:effectLst>
                <a:glow rad="63500">
                  <a:schemeClr val="accent3">
                    <a:satMod val="175000"/>
                    <a:alpha val="40000"/>
                  </a:schemeClr>
                </a:glow>
              </a:effectLst>
              <a:latin typeface="+mj-lt"/>
              <a:ea typeface="Tahoma" panose="020B0604030504040204" pitchFamily="34" charset="0"/>
              <a:cs typeface="Tahoma" panose="020B0604030504040204" pitchFamily="34" charset="0"/>
            </a:endParaRPr>
          </a:p>
        </p:txBody>
      </p:sp>
      <p:pic>
        <p:nvPicPr>
          <p:cNvPr id="1026" name="Picture 2" descr="http://www.chapellenotredamedelamedaillemiraculeuse.com/wp-content/gallery/vierge-aux-rayons/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00010" y="0"/>
            <a:ext cx="259199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4222284" y="3474593"/>
            <a:ext cx="4846320" cy="2677656"/>
          </a:xfrm>
          <a:prstGeom prst="rect">
            <a:avLst/>
          </a:prstGeom>
        </p:spPr>
        <p:txBody>
          <a:bodyPr wrap="square">
            <a:spAutoFit/>
          </a:bodyPr>
          <a:lstStyle/>
          <a:p>
            <a:pPr algn="ctr">
              <a:lnSpc>
                <a:spcPct val="150000"/>
              </a:lnSpc>
            </a:pPr>
            <a:r>
              <a:rPr lang="en-US" sz="2800" b="1" dirty="0"/>
              <a:t>Compagnie des </a:t>
            </a:r>
            <a:r>
              <a:rPr lang="en-US" sz="2800" b="1" dirty="0" err="1"/>
              <a:t>Filles</a:t>
            </a:r>
            <a:r>
              <a:rPr lang="en-US" sz="2800" b="1" dirty="0"/>
              <a:t> de la </a:t>
            </a:r>
            <a:r>
              <a:rPr lang="en-US" sz="2800" b="1" dirty="0" err="1"/>
              <a:t>Charité</a:t>
            </a:r>
            <a:r>
              <a:rPr lang="en-US" sz="2800" b="1" dirty="0"/>
              <a:t> de Saint </a:t>
            </a:r>
            <a:r>
              <a:rPr lang="fr-FR" sz="2800" b="1" dirty="0"/>
              <a:t>Vincent de Paul, Servantes des pauvres. (C.1)</a:t>
            </a:r>
            <a:endParaRPr lang="fr-FR" sz="2800" b="1" dirty="0">
              <a:solidFill>
                <a:srgbClr val="002060"/>
              </a:solidFill>
              <a:effectLst>
                <a:glow rad="63500">
                  <a:schemeClr val="accent3">
                    <a:satMod val="175000"/>
                    <a:alpha val="40000"/>
                  </a:schemeClr>
                </a:glow>
              </a:effectLst>
              <a:latin typeface="+mj-lt"/>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682447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8000">
        <p15:prstTrans prst="drape"/>
      </p:transition>
    </mc:Choice>
    <mc:Fallback>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450">
                                          <p:stCondLst>
                                            <p:cond delay="0"/>
                                          </p:stCondLst>
                                        </p:cTn>
                                        <p:tgtEl>
                                          <p:spTgt spid="10"/>
                                        </p:tgtEl>
                                      </p:cBhvr>
                                    </p:animEffect>
                                    <p:anim calcmode="lin" valueType="num">
                                      <p:cBhvr>
                                        <p:cTn id="8" dur="4555"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10"/>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10"/>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10"/>
                                        </p:tgtEl>
                                        <p:attrNameLst>
                                          <p:attrName>ppt_y</p:attrName>
                                        </p:attrNameLst>
                                      </p:cBhvr>
                                      <p:tavLst>
                                        <p:tav tm="0" fmla="#ppt_y-sin(pi*$)/81">
                                          <p:val>
                                            <p:fltVal val="0"/>
                                          </p:val>
                                        </p:tav>
                                        <p:tav tm="100000">
                                          <p:val>
                                            <p:fltVal val="1"/>
                                          </p:val>
                                        </p:tav>
                                      </p:tavLst>
                                    </p:anim>
                                    <p:animScale>
                                      <p:cBhvr>
                                        <p:cTn id="13" dur="65">
                                          <p:stCondLst>
                                            <p:cond delay="1625"/>
                                          </p:stCondLst>
                                        </p:cTn>
                                        <p:tgtEl>
                                          <p:spTgt spid="10"/>
                                        </p:tgtEl>
                                      </p:cBhvr>
                                      <p:to x="100000" y="60000"/>
                                    </p:animScale>
                                    <p:animScale>
                                      <p:cBhvr>
                                        <p:cTn id="14" dur="415" decel="50000">
                                          <p:stCondLst>
                                            <p:cond delay="1690"/>
                                          </p:stCondLst>
                                        </p:cTn>
                                        <p:tgtEl>
                                          <p:spTgt spid="10"/>
                                        </p:tgtEl>
                                      </p:cBhvr>
                                      <p:to x="100000" y="100000"/>
                                    </p:animScale>
                                    <p:animScale>
                                      <p:cBhvr>
                                        <p:cTn id="15" dur="65">
                                          <p:stCondLst>
                                            <p:cond delay="3280"/>
                                          </p:stCondLst>
                                        </p:cTn>
                                        <p:tgtEl>
                                          <p:spTgt spid="10"/>
                                        </p:tgtEl>
                                      </p:cBhvr>
                                      <p:to x="100000" y="80000"/>
                                    </p:animScale>
                                    <p:animScale>
                                      <p:cBhvr>
                                        <p:cTn id="16" dur="415" decel="50000">
                                          <p:stCondLst>
                                            <p:cond delay="3345"/>
                                          </p:stCondLst>
                                        </p:cTn>
                                        <p:tgtEl>
                                          <p:spTgt spid="10"/>
                                        </p:tgtEl>
                                      </p:cBhvr>
                                      <p:to x="100000" y="100000"/>
                                    </p:animScale>
                                    <p:animScale>
                                      <p:cBhvr>
                                        <p:cTn id="17" dur="65">
                                          <p:stCondLst>
                                            <p:cond delay="4105"/>
                                          </p:stCondLst>
                                        </p:cTn>
                                        <p:tgtEl>
                                          <p:spTgt spid="10"/>
                                        </p:tgtEl>
                                      </p:cBhvr>
                                      <p:to x="100000" y="90000"/>
                                    </p:animScale>
                                    <p:animScale>
                                      <p:cBhvr>
                                        <p:cTn id="18" dur="415" decel="50000">
                                          <p:stCondLst>
                                            <p:cond delay="4170"/>
                                          </p:stCondLst>
                                        </p:cTn>
                                        <p:tgtEl>
                                          <p:spTgt spid="10"/>
                                        </p:tgtEl>
                                      </p:cBhvr>
                                      <p:to x="100000" y="100000"/>
                                    </p:animScale>
                                    <p:animScale>
                                      <p:cBhvr>
                                        <p:cTn id="19" dur="65">
                                          <p:stCondLst>
                                            <p:cond delay="4520"/>
                                          </p:stCondLst>
                                        </p:cTn>
                                        <p:tgtEl>
                                          <p:spTgt spid="10"/>
                                        </p:tgtEl>
                                      </p:cBhvr>
                                      <p:to x="100000" y="95000"/>
                                    </p:animScale>
                                    <p:animScale>
                                      <p:cBhvr>
                                        <p:cTn id="20" dur="415" decel="50000">
                                          <p:stCondLst>
                                            <p:cond delay="4585"/>
                                          </p:stCondLst>
                                        </p:cTn>
                                        <p:tgtEl>
                                          <p:spTgt spid="10"/>
                                        </p:tgtEl>
                                      </p:cBhvr>
                                      <p:to x="100000" y="100000"/>
                                    </p:animScale>
                                  </p:childTnLst>
                                </p:cTn>
                              </p:par>
                            </p:childTnLst>
                          </p:cTn>
                        </p:par>
                        <p:par>
                          <p:cTn id="21" fill="hold">
                            <p:stCondLst>
                              <p:cond delay="5000"/>
                            </p:stCondLst>
                            <p:childTnLst>
                              <p:par>
                                <p:cTn id="22" presetID="26"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1450">
                                          <p:stCondLst>
                                            <p:cond delay="0"/>
                                          </p:stCondLst>
                                        </p:cTn>
                                        <p:tgtEl>
                                          <p:spTgt spid="11"/>
                                        </p:tgtEl>
                                      </p:cBhvr>
                                    </p:animEffect>
                                    <p:anim calcmode="lin" valueType="num">
                                      <p:cBhvr>
                                        <p:cTn id="25" dur="4555"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6" dur="1660"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7" dur="1660" tmFilter="0, 0; 0.125,0.2665; 0.25,0.4; 0.375,0.465; 0.5,0.5;  0.625,0.535; 0.75,0.6; 0.875,0.7335; 1,1">
                                          <p:stCondLst>
                                            <p:cond delay="1660"/>
                                          </p:stCondLst>
                                        </p:cTn>
                                        <p:tgtEl>
                                          <p:spTgt spid="11"/>
                                        </p:tgtEl>
                                        <p:attrNameLst>
                                          <p:attrName>ppt_y</p:attrName>
                                        </p:attrNameLst>
                                      </p:cBhvr>
                                      <p:tavLst>
                                        <p:tav tm="0" fmla="#ppt_y-sin(pi*$)/9">
                                          <p:val>
                                            <p:fltVal val="0"/>
                                          </p:val>
                                        </p:tav>
                                        <p:tav tm="100000">
                                          <p:val>
                                            <p:fltVal val="1"/>
                                          </p:val>
                                        </p:tav>
                                      </p:tavLst>
                                    </p:anim>
                                    <p:anim calcmode="lin" valueType="num">
                                      <p:cBhvr>
                                        <p:cTn id="28" dur="830" tmFilter="0, 0; 0.125,0.2665; 0.25,0.4; 0.375,0.465; 0.5,0.5;  0.625,0.535; 0.75,0.6; 0.875,0.7335; 1,1">
                                          <p:stCondLst>
                                            <p:cond delay="3310"/>
                                          </p:stCondLst>
                                        </p:cTn>
                                        <p:tgtEl>
                                          <p:spTgt spid="11"/>
                                        </p:tgtEl>
                                        <p:attrNameLst>
                                          <p:attrName>ppt_y</p:attrName>
                                        </p:attrNameLst>
                                      </p:cBhvr>
                                      <p:tavLst>
                                        <p:tav tm="0" fmla="#ppt_y-sin(pi*$)/27">
                                          <p:val>
                                            <p:fltVal val="0"/>
                                          </p:val>
                                        </p:tav>
                                        <p:tav tm="100000">
                                          <p:val>
                                            <p:fltVal val="1"/>
                                          </p:val>
                                        </p:tav>
                                      </p:tavLst>
                                    </p:anim>
                                    <p:anim calcmode="lin" valueType="num">
                                      <p:cBhvr>
                                        <p:cTn id="29" dur="410" tmFilter="0, 0; 0.125,0.2665; 0.25,0.4; 0.375,0.465; 0.5,0.5;  0.625,0.535; 0.75,0.6; 0.875,0.7335; 1,1">
                                          <p:stCondLst>
                                            <p:cond delay="4140"/>
                                          </p:stCondLst>
                                        </p:cTn>
                                        <p:tgtEl>
                                          <p:spTgt spid="11"/>
                                        </p:tgtEl>
                                        <p:attrNameLst>
                                          <p:attrName>ppt_y</p:attrName>
                                        </p:attrNameLst>
                                      </p:cBhvr>
                                      <p:tavLst>
                                        <p:tav tm="0" fmla="#ppt_y-sin(pi*$)/81">
                                          <p:val>
                                            <p:fltVal val="0"/>
                                          </p:val>
                                        </p:tav>
                                        <p:tav tm="100000">
                                          <p:val>
                                            <p:fltVal val="1"/>
                                          </p:val>
                                        </p:tav>
                                      </p:tavLst>
                                    </p:anim>
                                    <p:animScale>
                                      <p:cBhvr>
                                        <p:cTn id="30" dur="65">
                                          <p:stCondLst>
                                            <p:cond delay="1625"/>
                                          </p:stCondLst>
                                        </p:cTn>
                                        <p:tgtEl>
                                          <p:spTgt spid="11"/>
                                        </p:tgtEl>
                                      </p:cBhvr>
                                      <p:to x="100000" y="60000"/>
                                    </p:animScale>
                                    <p:animScale>
                                      <p:cBhvr>
                                        <p:cTn id="31" dur="415" decel="50000">
                                          <p:stCondLst>
                                            <p:cond delay="1690"/>
                                          </p:stCondLst>
                                        </p:cTn>
                                        <p:tgtEl>
                                          <p:spTgt spid="11"/>
                                        </p:tgtEl>
                                      </p:cBhvr>
                                      <p:to x="100000" y="100000"/>
                                    </p:animScale>
                                    <p:animScale>
                                      <p:cBhvr>
                                        <p:cTn id="32" dur="65">
                                          <p:stCondLst>
                                            <p:cond delay="3280"/>
                                          </p:stCondLst>
                                        </p:cTn>
                                        <p:tgtEl>
                                          <p:spTgt spid="11"/>
                                        </p:tgtEl>
                                      </p:cBhvr>
                                      <p:to x="100000" y="80000"/>
                                    </p:animScale>
                                    <p:animScale>
                                      <p:cBhvr>
                                        <p:cTn id="33" dur="415" decel="50000">
                                          <p:stCondLst>
                                            <p:cond delay="3345"/>
                                          </p:stCondLst>
                                        </p:cTn>
                                        <p:tgtEl>
                                          <p:spTgt spid="11"/>
                                        </p:tgtEl>
                                      </p:cBhvr>
                                      <p:to x="100000" y="100000"/>
                                    </p:animScale>
                                    <p:animScale>
                                      <p:cBhvr>
                                        <p:cTn id="34" dur="65">
                                          <p:stCondLst>
                                            <p:cond delay="4105"/>
                                          </p:stCondLst>
                                        </p:cTn>
                                        <p:tgtEl>
                                          <p:spTgt spid="11"/>
                                        </p:tgtEl>
                                      </p:cBhvr>
                                      <p:to x="100000" y="90000"/>
                                    </p:animScale>
                                    <p:animScale>
                                      <p:cBhvr>
                                        <p:cTn id="35" dur="415" decel="50000">
                                          <p:stCondLst>
                                            <p:cond delay="4170"/>
                                          </p:stCondLst>
                                        </p:cTn>
                                        <p:tgtEl>
                                          <p:spTgt spid="11"/>
                                        </p:tgtEl>
                                      </p:cBhvr>
                                      <p:to x="100000" y="100000"/>
                                    </p:animScale>
                                    <p:animScale>
                                      <p:cBhvr>
                                        <p:cTn id="36" dur="65">
                                          <p:stCondLst>
                                            <p:cond delay="4520"/>
                                          </p:stCondLst>
                                        </p:cTn>
                                        <p:tgtEl>
                                          <p:spTgt spid="11"/>
                                        </p:tgtEl>
                                      </p:cBhvr>
                                      <p:to x="100000" y="95000"/>
                                    </p:animScale>
                                    <p:animScale>
                                      <p:cBhvr>
                                        <p:cTn id="37" dur="415" decel="50000">
                                          <p:stCondLst>
                                            <p:cond delay="4585"/>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0"/>
            <a:ext cx="4896155" cy="6858000"/>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584871" y="1221158"/>
            <a:ext cx="5254380" cy="4549835"/>
          </a:xfrm>
          <a:prstGeom prst="rect">
            <a:avLst/>
          </a:prstGeom>
        </p:spPr>
        <p:txBody>
          <a:bodyPr wrap="square">
            <a:spAutoFit/>
          </a:bodyPr>
          <a:lstStyle/>
          <a:p>
            <a:pPr algn="ctr">
              <a:lnSpc>
                <a:spcPct val="150000"/>
              </a:lnSpc>
            </a:pPr>
            <a:r>
              <a:rPr lang="fr-FR" sz="2800" dirty="0">
                <a:solidFill>
                  <a:srgbClr val="002060"/>
                </a:solidFill>
                <a:latin typeface="+mj-lt"/>
              </a:rPr>
              <a:t>Celui qui s’est laissé attirer par la voix de Dieu et s’est mis à la suite de Jésus découvre bien vite en soi l’irrésistible désir de porter la Bonne Nouvelle à ses frères, à travers l’évangélisation et le service de la charité.</a:t>
            </a:r>
            <a:endParaRPr lang="fr-FR" sz="2800" dirty="0">
              <a:solidFill>
                <a:srgbClr val="002060"/>
              </a:solidFill>
              <a:latin typeface="+mj-lt"/>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3034" y="1047472"/>
            <a:ext cx="2842857" cy="5053967"/>
          </a:xfrm>
          <a:prstGeom prst="rect">
            <a:avLst/>
          </a:prstGeom>
          <a:ln>
            <a:noFill/>
          </a:ln>
          <a:effectLst>
            <a:softEdge rad="112500"/>
          </a:effectLst>
        </p:spPr>
      </p:pic>
    </p:spTree>
    <p:extLst>
      <p:ext uri="{BB962C8B-B14F-4D97-AF65-F5344CB8AC3E}">
        <p14:creationId xmlns:p14="http://schemas.microsoft.com/office/powerpoint/2010/main" val="25583859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26000">
        <p15:prstTrans prst="peelOff"/>
      </p:transition>
    </mc:Choice>
    <mc:Fallback>
      <p:transition spd="slow" advClick="0"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3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32387"/>
          <a:stretch/>
        </p:blipFill>
        <p:spPr>
          <a:xfrm>
            <a:off x="0" y="-9878"/>
            <a:ext cx="4896155" cy="6867878"/>
          </a:xfrm>
          <a:prstGeom prst="rect">
            <a:avLst/>
          </a:prstGeom>
        </p:spPr>
      </p:pic>
      <p:pic>
        <p:nvPicPr>
          <p:cNvPr id="8" name="Picture 2" descr="http://www.fdlc-procheorient.org/images/logo-fr.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1" t="6119" r="8686" b="7890"/>
          <a:stretch/>
        </p:blipFill>
        <p:spPr bwMode="auto">
          <a:xfrm>
            <a:off x="534573" y="1737990"/>
            <a:ext cx="2124222" cy="2805876"/>
          </a:xfrm>
          <a:prstGeom prst="ellipse">
            <a:avLst/>
          </a:prstGeom>
          <a:ln>
            <a:noFill/>
          </a:ln>
          <a:effectLst>
            <a:glow rad="101600">
              <a:schemeClr val="bg1">
                <a:alpha val="60000"/>
              </a:schemeClr>
            </a:glow>
            <a:softEdge rad="112500"/>
          </a:effectLst>
          <a:extLst>
            <a:ext uri="{909E8E84-426E-40DD-AFC4-6F175D3DCCD1}">
              <a14:hiddenFill xmlns:a14="http://schemas.microsoft.com/office/drawing/2010/main">
                <a:solidFill>
                  <a:srgbClr val="FFFFFF"/>
                </a:solidFill>
              </a14:hiddenFill>
            </a:ext>
          </a:extLst>
        </p:spPr>
      </p:pic>
      <p:grpSp>
        <p:nvGrpSpPr>
          <p:cNvPr id="6" name="Groupe 5"/>
          <p:cNvGrpSpPr/>
          <p:nvPr/>
        </p:nvGrpSpPr>
        <p:grpSpPr>
          <a:xfrm>
            <a:off x="4896157" y="6164"/>
            <a:ext cx="7295845" cy="6851836"/>
            <a:chOff x="4896155" y="6164"/>
            <a:chExt cx="7295845" cy="6851836"/>
          </a:xfrm>
        </p:grpSpPr>
        <p:pic>
          <p:nvPicPr>
            <p:cNvPr id="9" name="Picture 6" descr="http://filles-de-la-charite.org/wp-content/gallery/africa/africa-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5991" y="3678330"/>
              <a:ext cx="4406009" cy="31796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filles-de-la-charite.org/wp-content/gallery/contact-europa/europe-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155" y="6164"/>
              <a:ext cx="4803067" cy="359429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Ellipse 3"/>
          <p:cNvSpPr/>
          <p:nvPr/>
        </p:nvSpPr>
        <p:spPr>
          <a:xfrm>
            <a:off x="6555967" y="1336432"/>
            <a:ext cx="3810041" cy="341186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3" name="Rectangle 2"/>
          <p:cNvSpPr/>
          <p:nvPr/>
        </p:nvSpPr>
        <p:spPr>
          <a:xfrm>
            <a:off x="7122143" y="1861245"/>
            <a:ext cx="2702253" cy="2462213"/>
          </a:xfrm>
          <a:prstGeom prst="rect">
            <a:avLst/>
          </a:prstGeom>
        </p:spPr>
        <p:txBody>
          <a:bodyPr wrap="square">
            <a:spAutoFit/>
          </a:bodyPr>
          <a:lstStyle/>
          <a:p>
            <a:pPr algn="ctr"/>
            <a:r>
              <a:rPr lang="fr-FR" sz="2200" dirty="0">
                <a:solidFill>
                  <a:srgbClr val="002060"/>
                </a:solidFill>
                <a:latin typeface="+mj-lt"/>
              </a:rPr>
              <a:t>Cherchant à révéler le Seigneur aux pauvres, elles leur annoncent l’Evangile, explicitement là où c’est possible, toujours par leur vie.</a:t>
            </a:r>
            <a:r>
              <a:rPr lang="it-IT" sz="2200" dirty="0">
                <a:solidFill>
                  <a:srgbClr val="002060"/>
                </a:solidFill>
                <a:latin typeface="+mj-lt"/>
                <a:ea typeface="Times New Roman" panose="02020603050405020304" pitchFamily="18" charset="0"/>
                <a:cs typeface="Palatino-Roman"/>
              </a:rPr>
              <a:t>. </a:t>
            </a:r>
            <a:endParaRPr lang="fr-FR" sz="2200" dirty="0">
              <a:solidFill>
                <a:srgbClr val="002060"/>
              </a:solidFill>
              <a:latin typeface="+mj-lt"/>
              <a:ea typeface="Times New Roman" panose="02020603050405020304" pitchFamily="18" charset="0"/>
            </a:endParaRPr>
          </a:p>
        </p:txBody>
      </p:sp>
      <p:sp>
        <p:nvSpPr>
          <p:cNvPr id="10" name="Ellipse 9"/>
          <p:cNvSpPr/>
          <p:nvPr/>
        </p:nvSpPr>
        <p:spPr>
          <a:xfrm>
            <a:off x="3274941" y="2855906"/>
            <a:ext cx="3722028" cy="337540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endParaRPr lang="fr-FR" sz="2400" dirty="0">
              <a:solidFill>
                <a:srgbClr val="002060"/>
              </a:solidFill>
              <a:latin typeface="+mj-lt"/>
              <a:ea typeface="Times New Roman" panose="02020603050405020304" pitchFamily="18" charset="0"/>
            </a:endParaRPr>
          </a:p>
        </p:txBody>
      </p:sp>
      <p:sp>
        <p:nvSpPr>
          <p:cNvPr id="5" name="ZoneTexte 4"/>
          <p:cNvSpPr txBox="1"/>
          <p:nvPr/>
        </p:nvSpPr>
        <p:spPr>
          <a:xfrm>
            <a:off x="3519711" y="3249279"/>
            <a:ext cx="3142171" cy="2805063"/>
          </a:xfrm>
          <a:prstGeom prst="rect">
            <a:avLst/>
          </a:prstGeom>
          <a:noFill/>
        </p:spPr>
        <p:txBody>
          <a:bodyPr wrap="square" rtlCol="0">
            <a:spAutoFit/>
          </a:bodyPr>
          <a:lstStyle/>
          <a:p>
            <a:pPr algn="ctr">
              <a:lnSpc>
                <a:spcPct val="150000"/>
              </a:lnSpc>
            </a:pPr>
            <a:r>
              <a:rPr lang="fr-FR" sz="2400" dirty="0">
                <a:latin typeface="+mj-lt"/>
              </a:rPr>
              <a:t>Elles sont prêtes à recevoir de la part des pauvres et à se laisser évangéliser par eux. (C.24b)</a:t>
            </a:r>
            <a:endParaRPr lang="fr-FR" sz="2400" dirty="0">
              <a:latin typeface="+mj-lt"/>
            </a:endParaRPr>
          </a:p>
        </p:txBody>
      </p:sp>
    </p:spTree>
    <p:extLst>
      <p:ext uri="{BB962C8B-B14F-4D97-AF65-F5344CB8AC3E}">
        <p14:creationId xmlns:p14="http://schemas.microsoft.com/office/powerpoint/2010/main" val="30968942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8000">
        <p15:prstTrans prst="drape"/>
      </p:transition>
    </mc:Choice>
    <mc:Fallback>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0"/>
                                        <p:tgtEl>
                                          <p:spTgt spid="6"/>
                                        </p:tgtEl>
                                      </p:cBhvr>
                                    </p:animEffect>
                                  </p:childTnLst>
                                </p:cTn>
                              </p:par>
                            </p:childTnLst>
                          </p:cTn>
                        </p:par>
                        <p:par>
                          <p:cTn id="8" fill="hold">
                            <p:stCondLst>
                              <p:cond delay="50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450">
                                          <p:stCondLst>
                                            <p:cond delay="0"/>
                                          </p:stCondLst>
                                        </p:cTn>
                                        <p:tgtEl>
                                          <p:spTgt spid="4"/>
                                        </p:tgtEl>
                                      </p:cBhvr>
                                    </p:animEffect>
                                    <p:anim calcmode="lin" valueType="num">
                                      <p:cBhvr>
                                        <p:cTn id="12" dur="4555"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1660"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1660" tmFilter="0, 0; 0.125,0.2665; 0.25,0.4; 0.375,0.465; 0.5,0.5;  0.625,0.535; 0.75,0.6; 0.875,0.7335; 1,1">
                                          <p:stCondLst>
                                            <p:cond delay="1660"/>
                                          </p:stCondLst>
                                        </p:cTn>
                                        <p:tgtEl>
                                          <p:spTgt spid="4"/>
                                        </p:tgtEl>
                                        <p:attrNameLst>
                                          <p:attrName>ppt_y</p:attrName>
                                        </p:attrNameLst>
                                      </p:cBhvr>
                                      <p:tavLst>
                                        <p:tav tm="0" fmla="#ppt_y-sin(pi*$)/9">
                                          <p:val>
                                            <p:fltVal val="0"/>
                                          </p:val>
                                        </p:tav>
                                        <p:tav tm="100000">
                                          <p:val>
                                            <p:fltVal val="1"/>
                                          </p:val>
                                        </p:tav>
                                      </p:tavLst>
                                    </p:anim>
                                    <p:anim calcmode="lin" valueType="num">
                                      <p:cBhvr>
                                        <p:cTn id="15" dur="830" tmFilter="0, 0; 0.125,0.2665; 0.25,0.4; 0.375,0.465; 0.5,0.5;  0.625,0.535; 0.75,0.6; 0.875,0.7335; 1,1">
                                          <p:stCondLst>
                                            <p:cond delay="3310"/>
                                          </p:stCondLst>
                                        </p:cTn>
                                        <p:tgtEl>
                                          <p:spTgt spid="4"/>
                                        </p:tgtEl>
                                        <p:attrNameLst>
                                          <p:attrName>ppt_y</p:attrName>
                                        </p:attrNameLst>
                                      </p:cBhvr>
                                      <p:tavLst>
                                        <p:tav tm="0" fmla="#ppt_y-sin(pi*$)/27">
                                          <p:val>
                                            <p:fltVal val="0"/>
                                          </p:val>
                                        </p:tav>
                                        <p:tav tm="100000">
                                          <p:val>
                                            <p:fltVal val="1"/>
                                          </p:val>
                                        </p:tav>
                                      </p:tavLst>
                                    </p:anim>
                                    <p:anim calcmode="lin" valueType="num">
                                      <p:cBhvr>
                                        <p:cTn id="16" dur="410" tmFilter="0, 0; 0.125,0.2665; 0.25,0.4; 0.375,0.465; 0.5,0.5;  0.625,0.535; 0.75,0.6; 0.875,0.7335; 1,1">
                                          <p:stCondLst>
                                            <p:cond delay="4140"/>
                                          </p:stCondLst>
                                        </p:cTn>
                                        <p:tgtEl>
                                          <p:spTgt spid="4"/>
                                        </p:tgtEl>
                                        <p:attrNameLst>
                                          <p:attrName>ppt_y</p:attrName>
                                        </p:attrNameLst>
                                      </p:cBhvr>
                                      <p:tavLst>
                                        <p:tav tm="0" fmla="#ppt_y-sin(pi*$)/81">
                                          <p:val>
                                            <p:fltVal val="0"/>
                                          </p:val>
                                        </p:tav>
                                        <p:tav tm="100000">
                                          <p:val>
                                            <p:fltVal val="1"/>
                                          </p:val>
                                        </p:tav>
                                      </p:tavLst>
                                    </p:anim>
                                    <p:animScale>
                                      <p:cBhvr>
                                        <p:cTn id="17" dur="65">
                                          <p:stCondLst>
                                            <p:cond delay="1625"/>
                                          </p:stCondLst>
                                        </p:cTn>
                                        <p:tgtEl>
                                          <p:spTgt spid="4"/>
                                        </p:tgtEl>
                                      </p:cBhvr>
                                      <p:to x="100000" y="60000"/>
                                    </p:animScale>
                                    <p:animScale>
                                      <p:cBhvr>
                                        <p:cTn id="18" dur="415" decel="50000">
                                          <p:stCondLst>
                                            <p:cond delay="1690"/>
                                          </p:stCondLst>
                                        </p:cTn>
                                        <p:tgtEl>
                                          <p:spTgt spid="4"/>
                                        </p:tgtEl>
                                      </p:cBhvr>
                                      <p:to x="100000" y="100000"/>
                                    </p:animScale>
                                    <p:animScale>
                                      <p:cBhvr>
                                        <p:cTn id="19" dur="65">
                                          <p:stCondLst>
                                            <p:cond delay="3280"/>
                                          </p:stCondLst>
                                        </p:cTn>
                                        <p:tgtEl>
                                          <p:spTgt spid="4"/>
                                        </p:tgtEl>
                                      </p:cBhvr>
                                      <p:to x="100000" y="80000"/>
                                    </p:animScale>
                                    <p:animScale>
                                      <p:cBhvr>
                                        <p:cTn id="20" dur="415" decel="50000">
                                          <p:stCondLst>
                                            <p:cond delay="3345"/>
                                          </p:stCondLst>
                                        </p:cTn>
                                        <p:tgtEl>
                                          <p:spTgt spid="4"/>
                                        </p:tgtEl>
                                      </p:cBhvr>
                                      <p:to x="100000" y="100000"/>
                                    </p:animScale>
                                    <p:animScale>
                                      <p:cBhvr>
                                        <p:cTn id="21" dur="65">
                                          <p:stCondLst>
                                            <p:cond delay="4105"/>
                                          </p:stCondLst>
                                        </p:cTn>
                                        <p:tgtEl>
                                          <p:spTgt spid="4"/>
                                        </p:tgtEl>
                                      </p:cBhvr>
                                      <p:to x="100000" y="90000"/>
                                    </p:animScale>
                                    <p:animScale>
                                      <p:cBhvr>
                                        <p:cTn id="22" dur="415" decel="50000">
                                          <p:stCondLst>
                                            <p:cond delay="4170"/>
                                          </p:stCondLst>
                                        </p:cTn>
                                        <p:tgtEl>
                                          <p:spTgt spid="4"/>
                                        </p:tgtEl>
                                      </p:cBhvr>
                                      <p:to x="100000" y="100000"/>
                                    </p:animScale>
                                    <p:animScale>
                                      <p:cBhvr>
                                        <p:cTn id="23" dur="65">
                                          <p:stCondLst>
                                            <p:cond delay="4520"/>
                                          </p:stCondLst>
                                        </p:cTn>
                                        <p:tgtEl>
                                          <p:spTgt spid="4"/>
                                        </p:tgtEl>
                                      </p:cBhvr>
                                      <p:to x="100000" y="95000"/>
                                    </p:animScale>
                                    <p:animScale>
                                      <p:cBhvr>
                                        <p:cTn id="24" dur="415" decel="50000">
                                          <p:stCondLst>
                                            <p:cond delay="4585"/>
                                          </p:stCondLst>
                                        </p:cTn>
                                        <p:tgtEl>
                                          <p:spTgt spid="4"/>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1450">
                                          <p:stCondLst>
                                            <p:cond delay="0"/>
                                          </p:stCondLst>
                                        </p:cTn>
                                        <p:tgtEl>
                                          <p:spTgt spid="3"/>
                                        </p:tgtEl>
                                      </p:cBhvr>
                                    </p:animEffect>
                                    <p:anim calcmode="lin" valueType="num">
                                      <p:cBhvr>
                                        <p:cTn id="28" dur="4555"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1660"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1660" tmFilter="0, 0; 0.125,0.2665; 0.25,0.4; 0.375,0.465; 0.5,0.5;  0.625,0.535; 0.75,0.6; 0.875,0.7335; 1,1">
                                          <p:stCondLst>
                                            <p:cond delay="1660"/>
                                          </p:stCondLst>
                                        </p:cTn>
                                        <p:tgtEl>
                                          <p:spTgt spid="3"/>
                                        </p:tgtEl>
                                        <p:attrNameLst>
                                          <p:attrName>ppt_y</p:attrName>
                                        </p:attrNameLst>
                                      </p:cBhvr>
                                      <p:tavLst>
                                        <p:tav tm="0" fmla="#ppt_y-sin(pi*$)/9">
                                          <p:val>
                                            <p:fltVal val="0"/>
                                          </p:val>
                                        </p:tav>
                                        <p:tav tm="100000">
                                          <p:val>
                                            <p:fltVal val="1"/>
                                          </p:val>
                                        </p:tav>
                                      </p:tavLst>
                                    </p:anim>
                                    <p:anim calcmode="lin" valueType="num">
                                      <p:cBhvr>
                                        <p:cTn id="31" dur="830" tmFilter="0, 0; 0.125,0.2665; 0.25,0.4; 0.375,0.465; 0.5,0.5;  0.625,0.535; 0.75,0.6; 0.875,0.7335; 1,1">
                                          <p:stCondLst>
                                            <p:cond delay="3310"/>
                                          </p:stCondLst>
                                        </p:cTn>
                                        <p:tgtEl>
                                          <p:spTgt spid="3"/>
                                        </p:tgtEl>
                                        <p:attrNameLst>
                                          <p:attrName>ppt_y</p:attrName>
                                        </p:attrNameLst>
                                      </p:cBhvr>
                                      <p:tavLst>
                                        <p:tav tm="0" fmla="#ppt_y-sin(pi*$)/27">
                                          <p:val>
                                            <p:fltVal val="0"/>
                                          </p:val>
                                        </p:tav>
                                        <p:tav tm="100000">
                                          <p:val>
                                            <p:fltVal val="1"/>
                                          </p:val>
                                        </p:tav>
                                      </p:tavLst>
                                    </p:anim>
                                    <p:anim calcmode="lin" valueType="num">
                                      <p:cBhvr>
                                        <p:cTn id="32" dur="410" tmFilter="0, 0; 0.125,0.2665; 0.25,0.4; 0.375,0.465; 0.5,0.5;  0.625,0.535; 0.75,0.6; 0.875,0.7335; 1,1">
                                          <p:stCondLst>
                                            <p:cond delay="4140"/>
                                          </p:stCondLst>
                                        </p:cTn>
                                        <p:tgtEl>
                                          <p:spTgt spid="3"/>
                                        </p:tgtEl>
                                        <p:attrNameLst>
                                          <p:attrName>ppt_y</p:attrName>
                                        </p:attrNameLst>
                                      </p:cBhvr>
                                      <p:tavLst>
                                        <p:tav tm="0" fmla="#ppt_y-sin(pi*$)/81">
                                          <p:val>
                                            <p:fltVal val="0"/>
                                          </p:val>
                                        </p:tav>
                                        <p:tav tm="100000">
                                          <p:val>
                                            <p:fltVal val="1"/>
                                          </p:val>
                                        </p:tav>
                                      </p:tavLst>
                                    </p:anim>
                                    <p:animScale>
                                      <p:cBhvr>
                                        <p:cTn id="33" dur="65">
                                          <p:stCondLst>
                                            <p:cond delay="1625"/>
                                          </p:stCondLst>
                                        </p:cTn>
                                        <p:tgtEl>
                                          <p:spTgt spid="3"/>
                                        </p:tgtEl>
                                      </p:cBhvr>
                                      <p:to x="100000" y="60000"/>
                                    </p:animScale>
                                    <p:animScale>
                                      <p:cBhvr>
                                        <p:cTn id="34" dur="415" decel="50000">
                                          <p:stCondLst>
                                            <p:cond delay="1690"/>
                                          </p:stCondLst>
                                        </p:cTn>
                                        <p:tgtEl>
                                          <p:spTgt spid="3"/>
                                        </p:tgtEl>
                                      </p:cBhvr>
                                      <p:to x="100000" y="100000"/>
                                    </p:animScale>
                                    <p:animScale>
                                      <p:cBhvr>
                                        <p:cTn id="35" dur="65">
                                          <p:stCondLst>
                                            <p:cond delay="3280"/>
                                          </p:stCondLst>
                                        </p:cTn>
                                        <p:tgtEl>
                                          <p:spTgt spid="3"/>
                                        </p:tgtEl>
                                      </p:cBhvr>
                                      <p:to x="100000" y="80000"/>
                                    </p:animScale>
                                    <p:animScale>
                                      <p:cBhvr>
                                        <p:cTn id="36" dur="415" decel="50000">
                                          <p:stCondLst>
                                            <p:cond delay="3345"/>
                                          </p:stCondLst>
                                        </p:cTn>
                                        <p:tgtEl>
                                          <p:spTgt spid="3"/>
                                        </p:tgtEl>
                                      </p:cBhvr>
                                      <p:to x="100000" y="100000"/>
                                    </p:animScale>
                                    <p:animScale>
                                      <p:cBhvr>
                                        <p:cTn id="37" dur="65">
                                          <p:stCondLst>
                                            <p:cond delay="4105"/>
                                          </p:stCondLst>
                                        </p:cTn>
                                        <p:tgtEl>
                                          <p:spTgt spid="3"/>
                                        </p:tgtEl>
                                      </p:cBhvr>
                                      <p:to x="100000" y="90000"/>
                                    </p:animScale>
                                    <p:animScale>
                                      <p:cBhvr>
                                        <p:cTn id="38" dur="415" decel="50000">
                                          <p:stCondLst>
                                            <p:cond delay="4170"/>
                                          </p:stCondLst>
                                        </p:cTn>
                                        <p:tgtEl>
                                          <p:spTgt spid="3"/>
                                        </p:tgtEl>
                                      </p:cBhvr>
                                      <p:to x="100000" y="100000"/>
                                    </p:animScale>
                                    <p:animScale>
                                      <p:cBhvr>
                                        <p:cTn id="39" dur="65">
                                          <p:stCondLst>
                                            <p:cond delay="4520"/>
                                          </p:stCondLst>
                                        </p:cTn>
                                        <p:tgtEl>
                                          <p:spTgt spid="3"/>
                                        </p:tgtEl>
                                      </p:cBhvr>
                                      <p:to x="100000" y="95000"/>
                                    </p:animScale>
                                    <p:animScale>
                                      <p:cBhvr>
                                        <p:cTn id="40" dur="415" decel="50000">
                                          <p:stCondLst>
                                            <p:cond delay="4585"/>
                                          </p:stCondLst>
                                        </p:cTn>
                                        <p:tgtEl>
                                          <p:spTgt spid="3"/>
                                        </p:tgtEl>
                                      </p:cBhvr>
                                      <p:to x="100000" y="100000"/>
                                    </p:animScale>
                                  </p:childTnLst>
                                </p:cTn>
                              </p:par>
                            </p:childTnLst>
                          </p:cTn>
                        </p:par>
                        <p:par>
                          <p:cTn id="41" fill="hold">
                            <p:stCondLst>
                              <p:cond delay="10000"/>
                            </p:stCondLst>
                            <p:childTnLst>
                              <p:par>
                                <p:cTn id="42" presetID="26"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1450">
                                          <p:stCondLst>
                                            <p:cond delay="0"/>
                                          </p:stCondLst>
                                        </p:cTn>
                                        <p:tgtEl>
                                          <p:spTgt spid="10"/>
                                        </p:tgtEl>
                                      </p:cBhvr>
                                    </p:animEffect>
                                    <p:anim calcmode="lin" valueType="num">
                                      <p:cBhvr>
                                        <p:cTn id="45" dur="4555"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1660"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1660" tmFilter="0, 0; 0.125,0.2665; 0.25,0.4; 0.375,0.465; 0.5,0.5;  0.625,0.535; 0.75,0.6; 0.875,0.7335; 1,1">
                                          <p:stCondLst>
                                            <p:cond delay="1660"/>
                                          </p:stCondLst>
                                        </p:cTn>
                                        <p:tgtEl>
                                          <p:spTgt spid="10"/>
                                        </p:tgtEl>
                                        <p:attrNameLst>
                                          <p:attrName>ppt_y</p:attrName>
                                        </p:attrNameLst>
                                      </p:cBhvr>
                                      <p:tavLst>
                                        <p:tav tm="0" fmla="#ppt_y-sin(pi*$)/9">
                                          <p:val>
                                            <p:fltVal val="0"/>
                                          </p:val>
                                        </p:tav>
                                        <p:tav tm="100000">
                                          <p:val>
                                            <p:fltVal val="1"/>
                                          </p:val>
                                        </p:tav>
                                      </p:tavLst>
                                    </p:anim>
                                    <p:anim calcmode="lin" valueType="num">
                                      <p:cBhvr>
                                        <p:cTn id="48" dur="830" tmFilter="0, 0; 0.125,0.2665; 0.25,0.4; 0.375,0.465; 0.5,0.5;  0.625,0.535; 0.75,0.6; 0.875,0.7335; 1,1">
                                          <p:stCondLst>
                                            <p:cond delay="3310"/>
                                          </p:stCondLst>
                                        </p:cTn>
                                        <p:tgtEl>
                                          <p:spTgt spid="10"/>
                                        </p:tgtEl>
                                        <p:attrNameLst>
                                          <p:attrName>ppt_y</p:attrName>
                                        </p:attrNameLst>
                                      </p:cBhvr>
                                      <p:tavLst>
                                        <p:tav tm="0" fmla="#ppt_y-sin(pi*$)/27">
                                          <p:val>
                                            <p:fltVal val="0"/>
                                          </p:val>
                                        </p:tav>
                                        <p:tav tm="100000">
                                          <p:val>
                                            <p:fltVal val="1"/>
                                          </p:val>
                                        </p:tav>
                                      </p:tavLst>
                                    </p:anim>
                                    <p:anim calcmode="lin" valueType="num">
                                      <p:cBhvr>
                                        <p:cTn id="49" dur="410" tmFilter="0, 0; 0.125,0.2665; 0.25,0.4; 0.375,0.465; 0.5,0.5;  0.625,0.535; 0.75,0.6; 0.875,0.7335; 1,1">
                                          <p:stCondLst>
                                            <p:cond delay="4140"/>
                                          </p:stCondLst>
                                        </p:cTn>
                                        <p:tgtEl>
                                          <p:spTgt spid="10"/>
                                        </p:tgtEl>
                                        <p:attrNameLst>
                                          <p:attrName>ppt_y</p:attrName>
                                        </p:attrNameLst>
                                      </p:cBhvr>
                                      <p:tavLst>
                                        <p:tav tm="0" fmla="#ppt_y-sin(pi*$)/81">
                                          <p:val>
                                            <p:fltVal val="0"/>
                                          </p:val>
                                        </p:tav>
                                        <p:tav tm="100000">
                                          <p:val>
                                            <p:fltVal val="1"/>
                                          </p:val>
                                        </p:tav>
                                      </p:tavLst>
                                    </p:anim>
                                    <p:animScale>
                                      <p:cBhvr>
                                        <p:cTn id="50" dur="65">
                                          <p:stCondLst>
                                            <p:cond delay="1625"/>
                                          </p:stCondLst>
                                        </p:cTn>
                                        <p:tgtEl>
                                          <p:spTgt spid="10"/>
                                        </p:tgtEl>
                                      </p:cBhvr>
                                      <p:to x="100000" y="60000"/>
                                    </p:animScale>
                                    <p:animScale>
                                      <p:cBhvr>
                                        <p:cTn id="51" dur="415" decel="50000">
                                          <p:stCondLst>
                                            <p:cond delay="1690"/>
                                          </p:stCondLst>
                                        </p:cTn>
                                        <p:tgtEl>
                                          <p:spTgt spid="10"/>
                                        </p:tgtEl>
                                      </p:cBhvr>
                                      <p:to x="100000" y="100000"/>
                                    </p:animScale>
                                    <p:animScale>
                                      <p:cBhvr>
                                        <p:cTn id="52" dur="65">
                                          <p:stCondLst>
                                            <p:cond delay="3280"/>
                                          </p:stCondLst>
                                        </p:cTn>
                                        <p:tgtEl>
                                          <p:spTgt spid="10"/>
                                        </p:tgtEl>
                                      </p:cBhvr>
                                      <p:to x="100000" y="80000"/>
                                    </p:animScale>
                                    <p:animScale>
                                      <p:cBhvr>
                                        <p:cTn id="53" dur="415" decel="50000">
                                          <p:stCondLst>
                                            <p:cond delay="3345"/>
                                          </p:stCondLst>
                                        </p:cTn>
                                        <p:tgtEl>
                                          <p:spTgt spid="10"/>
                                        </p:tgtEl>
                                      </p:cBhvr>
                                      <p:to x="100000" y="100000"/>
                                    </p:animScale>
                                    <p:animScale>
                                      <p:cBhvr>
                                        <p:cTn id="54" dur="65">
                                          <p:stCondLst>
                                            <p:cond delay="4105"/>
                                          </p:stCondLst>
                                        </p:cTn>
                                        <p:tgtEl>
                                          <p:spTgt spid="10"/>
                                        </p:tgtEl>
                                      </p:cBhvr>
                                      <p:to x="100000" y="90000"/>
                                    </p:animScale>
                                    <p:animScale>
                                      <p:cBhvr>
                                        <p:cTn id="55" dur="415" decel="50000">
                                          <p:stCondLst>
                                            <p:cond delay="4170"/>
                                          </p:stCondLst>
                                        </p:cTn>
                                        <p:tgtEl>
                                          <p:spTgt spid="10"/>
                                        </p:tgtEl>
                                      </p:cBhvr>
                                      <p:to x="100000" y="100000"/>
                                    </p:animScale>
                                    <p:animScale>
                                      <p:cBhvr>
                                        <p:cTn id="56" dur="65">
                                          <p:stCondLst>
                                            <p:cond delay="4520"/>
                                          </p:stCondLst>
                                        </p:cTn>
                                        <p:tgtEl>
                                          <p:spTgt spid="10"/>
                                        </p:tgtEl>
                                      </p:cBhvr>
                                      <p:to x="100000" y="95000"/>
                                    </p:animScale>
                                    <p:animScale>
                                      <p:cBhvr>
                                        <p:cTn id="57" dur="415" decel="50000">
                                          <p:stCondLst>
                                            <p:cond delay="4585"/>
                                          </p:stCondLst>
                                        </p:cTn>
                                        <p:tgtEl>
                                          <p:spTgt spid="10"/>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down)">
                                      <p:cBhvr>
                                        <p:cTn id="60" dur="1450">
                                          <p:stCondLst>
                                            <p:cond delay="0"/>
                                          </p:stCondLst>
                                        </p:cTn>
                                        <p:tgtEl>
                                          <p:spTgt spid="5"/>
                                        </p:tgtEl>
                                      </p:cBhvr>
                                    </p:animEffect>
                                    <p:anim calcmode="lin" valueType="num">
                                      <p:cBhvr>
                                        <p:cTn id="61" dur="4555"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2" dur="1660"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3" dur="1660" tmFilter="0, 0; 0.125,0.2665; 0.25,0.4; 0.375,0.465; 0.5,0.5;  0.625,0.535; 0.75,0.6; 0.875,0.7335; 1,1">
                                          <p:stCondLst>
                                            <p:cond delay="1660"/>
                                          </p:stCondLst>
                                        </p:cTn>
                                        <p:tgtEl>
                                          <p:spTgt spid="5"/>
                                        </p:tgtEl>
                                        <p:attrNameLst>
                                          <p:attrName>ppt_y</p:attrName>
                                        </p:attrNameLst>
                                      </p:cBhvr>
                                      <p:tavLst>
                                        <p:tav tm="0" fmla="#ppt_y-sin(pi*$)/9">
                                          <p:val>
                                            <p:fltVal val="0"/>
                                          </p:val>
                                        </p:tav>
                                        <p:tav tm="100000">
                                          <p:val>
                                            <p:fltVal val="1"/>
                                          </p:val>
                                        </p:tav>
                                      </p:tavLst>
                                    </p:anim>
                                    <p:anim calcmode="lin" valueType="num">
                                      <p:cBhvr>
                                        <p:cTn id="64" dur="830" tmFilter="0, 0; 0.125,0.2665; 0.25,0.4; 0.375,0.465; 0.5,0.5;  0.625,0.535; 0.75,0.6; 0.875,0.7335; 1,1">
                                          <p:stCondLst>
                                            <p:cond delay="3310"/>
                                          </p:stCondLst>
                                        </p:cTn>
                                        <p:tgtEl>
                                          <p:spTgt spid="5"/>
                                        </p:tgtEl>
                                        <p:attrNameLst>
                                          <p:attrName>ppt_y</p:attrName>
                                        </p:attrNameLst>
                                      </p:cBhvr>
                                      <p:tavLst>
                                        <p:tav tm="0" fmla="#ppt_y-sin(pi*$)/27">
                                          <p:val>
                                            <p:fltVal val="0"/>
                                          </p:val>
                                        </p:tav>
                                        <p:tav tm="100000">
                                          <p:val>
                                            <p:fltVal val="1"/>
                                          </p:val>
                                        </p:tav>
                                      </p:tavLst>
                                    </p:anim>
                                    <p:anim calcmode="lin" valueType="num">
                                      <p:cBhvr>
                                        <p:cTn id="65" dur="410" tmFilter="0, 0; 0.125,0.2665; 0.25,0.4; 0.375,0.465; 0.5,0.5;  0.625,0.535; 0.75,0.6; 0.875,0.7335; 1,1">
                                          <p:stCondLst>
                                            <p:cond delay="4140"/>
                                          </p:stCondLst>
                                        </p:cTn>
                                        <p:tgtEl>
                                          <p:spTgt spid="5"/>
                                        </p:tgtEl>
                                        <p:attrNameLst>
                                          <p:attrName>ppt_y</p:attrName>
                                        </p:attrNameLst>
                                      </p:cBhvr>
                                      <p:tavLst>
                                        <p:tav tm="0" fmla="#ppt_y-sin(pi*$)/81">
                                          <p:val>
                                            <p:fltVal val="0"/>
                                          </p:val>
                                        </p:tav>
                                        <p:tav tm="100000">
                                          <p:val>
                                            <p:fltVal val="1"/>
                                          </p:val>
                                        </p:tav>
                                      </p:tavLst>
                                    </p:anim>
                                    <p:animScale>
                                      <p:cBhvr>
                                        <p:cTn id="66" dur="65">
                                          <p:stCondLst>
                                            <p:cond delay="1625"/>
                                          </p:stCondLst>
                                        </p:cTn>
                                        <p:tgtEl>
                                          <p:spTgt spid="5"/>
                                        </p:tgtEl>
                                      </p:cBhvr>
                                      <p:to x="100000" y="60000"/>
                                    </p:animScale>
                                    <p:animScale>
                                      <p:cBhvr>
                                        <p:cTn id="67" dur="415" decel="50000">
                                          <p:stCondLst>
                                            <p:cond delay="1690"/>
                                          </p:stCondLst>
                                        </p:cTn>
                                        <p:tgtEl>
                                          <p:spTgt spid="5"/>
                                        </p:tgtEl>
                                      </p:cBhvr>
                                      <p:to x="100000" y="100000"/>
                                    </p:animScale>
                                    <p:animScale>
                                      <p:cBhvr>
                                        <p:cTn id="68" dur="65">
                                          <p:stCondLst>
                                            <p:cond delay="3280"/>
                                          </p:stCondLst>
                                        </p:cTn>
                                        <p:tgtEl>
                                          <p:spTgt spid="5"/>
                                        </p:tgtEl>
                                      </p:cBhvr>
                                      <p:to x="100000" y="80000"/>
                                    </p:animScale>
                                    <p:animScale>
                                      <p:cBhvr>
                                        <p:cTn id="69" dur="415" decel="50000">
                                          <p:stCondLst>
                                            <p:cond delay="3345"/>
                                          </p:stCondLst>
                                        </p:cTn>
                                        <p:tgtEl>
                                          <p:spTgt spid="5"/>
                                        </p:tgtEl>
                                      </p:cBhvr>
                                      <p:to x="100000" y="100000"/>
                                    </p:animScale>
                                    <p:animScale>
                                      <p:cBhvr>
                                        <p:cTn id="70" dur="65">
                                          <p:stCondLst>
                                            <p:cond delay="4105"/>
                                          </p:stCondLst>
                                        </p:cTn>
                                        <p:tgtEl>
                                          <p:spTgt spid="5"/>
                                        </p:tgtEl>
                                      </p:cBhvr>
                                      <p:to x="100000" y="90000"/>
                                    </p:animScale>
                                    <p:animScale>
                                      <p:cBhvr>
                                        <p:cTn id="71" dur="415" decel="50000">
                                          <p:stCondLst>
                                            <p:cond delay="4170"/>
                                          </p:stCondLst>
                                        </p:cTn>
                                        <p:tgtEl>
                                          <p:spTgt spid="5"/>
                                        </p:tgtEl>
                                      </p:cBhvr>
                                      <p:to x="100000" y="100000"/>
                                    </p:animScale>
                                    <p:animScale>
                                      <p:cBhvr>
                                        <p:cTn id="72" dur="65">
                                          <p:stCondLst>
                                            <p:cond delay="4520"/>
                                          </p:stCondLst>
                                        </p:cTn>
                                        <p:tgtEl>
                                          <p:spTgt spid="5"/>
                                        </p:tgtEl>
                                      </p:cBhvr>
                                      <p:to x="100000" y="95000"/>
                                    </p:animScale>
                                    <p:animScale>
                                      <p:cBhvr>
                                        <p:cTn id="73" dur="415" decel="50000">
                                          <p:stCondLst>
                                            <p:cond delay="4585"/>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10.7"/>
</p:tagLst>
</file>

<file path=ppt/tags/tag4.xml><?xml version="1.0" encoding="utf-8"?>
<p:tagLst xmlns:a="http://schemas.openxmlformats.org/drawingml/2006/main" xmlns:r="http://schemas.openxmlformats.org/officeDocument/2006/relationships" xmlns:p="http://schemas.openxmlformats.org/presentationml/2006/main">
  <p:tag name="TIMING" val="|10.9"/>
</p:tagLst>
</file>

<file path=ppt/tags/tag5.xml><?xml version="1.0" encoding="utf-8"?>
<p:tagLst xmlns:a="http://schemas.openxmlformats.org/drawingml/2006/main" xmlns:r="http://schemas.openxmlformats.org/officeDocument/2006/relationships" xmlns:p="http://schemas.openxmlformats.org/presentationml/2006/main">
  <p:tag name="TIMING" val="|5.9"/>
</p:tagLst>
</file>

<file path=ppt/tags/tag6.xml><?xml version="1.0" encoding="utf-8"?>
<p:tagLst xmlns:a="http://schemas.openxmlformats.org/drawingml/2006/main" xmlns:r="http://schemas.openxmlformats.org/officeDocument/2006/relationships" xmlns:p="http://schemas.openxmlformats.org/presentationml/2006/main">
  <p:tag name="TIMING" val="|7.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9004</TotalTime>
  <Words>787</Words>
  <Application>Microsoft Office PowerPoint</Application>
  <PresentationFormat>Widescreen</PresentationFormat>
  <Paragraphs>49</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Palatino-Roman</vt:lpstr>
      <vt:lpstr>Tahoma</vt:lpstr>
      <vt:lpstr>Times New Roman</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cit1</dc:creator>
  <cp:lastModifiedBy>Barnes, Sister Mary Frances</cp:lastModifiedBy>
  <cp:revision>419</cp:revision>
  <dcterms:created xsi:type="dcterms:W3CDTF">2017-02-05T11:10:10Z</dcterms:created>
  <dcterms:modified xsi:type="dcterms:W3CDTF">2017-07-13T22:42:08Z</dcterms:modified>
</cp:coreProperties>
</file>